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handoutMasters/handoutMaster1.xml" ContentType="application/vnd.openxmlformats-officedocument.presentationml.handoutMaster+xml"/>
  <Override PartName="/ppt/media/image1.svg" ContentType="image/svg+xml"/>
  <Override PartName="/ppt/media/image2.svg" ContentType="image/svg+xml"/>
  <Override PartName="/ppt/media/image3.svg" ContentType="image/svg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handoutMasterIdLst>
    <p:handoutMasterId r:id="rId17"/>
  </p:handoutMasterIdLst>
  <p:sldIdLst>
    <p:sldId id="271" r:id="rId3"/>
    <p:sldId id="274" r:id="rId4"/>
    <p:sldId id="276" r:id="rId5"/>
    <p:sldId id="284" r:id="rId6"/>
    <p:sldId id="285" r:id="rId7"/>
    <p:sldId id="286" r:id="rId8"/>
    <p:sldId id="277" r:id="rId9"/>
    <p:sldId id="273" r:id="rId10"/>
    <p:sldId id="279" r:id="rId11"/>
    <p:sldId id="275" r:id="rId12"/>
    <p:sldId id="287" r:id="rId13"/>
    <p:sldId id="288" r:id="rId14"/>
    <p:sldId id="281" r:id="rId15"/>
    <p:sldId id="283" r:id="rId16"/>
  </p:sldIdLst>
  <p:sldSz cx="12192000" cy="6858000"/>
  <p:notesSz cx="6858000" cy="9144000"/>
  <p:embeddedFontLst>
    <p:embeddedFont>
      <p:font typeface="Kanit Light" panose="00000400000000000000" pitchFamily="2" charset="-34"/>
      <p:regular r:id="rId21"/>
      <p:italic r:id="rId22"/>
    </p:embeddedFont>
    <p:embeddedFont>
      <p:font typeface="Microsoft JhengHei UI Light" panose="020B0304030504040204" charset="-120"/>
      <p:regular r:id="rId23"/>
    </p:embeddedFont>
    <p:embeddedFont>
      <p:font typeface="Microsoft YaHei" panose="020B0503020204020204" charset="-122"/>
      <p:regular r:id="rId24"/>
    </p:embeddedFont>
    <p:embeddedFont>
      <p:font typeface="Calibri" panose="020F0502020204030204" charset="0"/>
      <p:regular r:id="rId25"/>
      <p:bold r:id="rId26"/>
      <p:italic r:id="rId27"/>
      <p:boldItalic r:id="rId28"/>
    </p:embeddedFont>
    <p:embeddedFont>
      <p:font typeface="Kanit Black" panose="00000A00000000000000" charset="0"/>
      <p:bold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865A3"/>
    <a:srgbClr val="FBCD04"/>
    <a:srgbClr val="0321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002" autoAdjust="0"/>
    <p:restoredTop sz="94660"/>
  </p:normalViewPr>
  <p:slideViewPr>
    <p:cSldViewPr snapToGrid="0">
      <p:cViewPr>
        <p:scale>
          <a:sx n="50" d="100"/>
          <a:sy n="50" d="100"/>
        </p:scale>
        <p:origin x="1252" y="3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48" d="100"/>
          <a:sy n="48" d="100"/>
        </p:scale>
        <p:origin x="2684" y="5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9" Type="http://schemas.openxmlformats.org/officeDocument/2006/relationships/font" Target="fonts/font9.fntdata"/><Relationship Id="rId28" Type="http://schemas.openxmlformats.org/officeDocument/2006/relationships/font" Target="fonts/font8.fntdata"/><Relationship Id="rId27" Type="http://schemas.openxmlformats.org/officeDocument/2006/relationships/font" Target="fonts/font7.fntdata"/><Relationship Id="rId26" Type="http://schemas.openxmlformats.org/officeDocument/2006/relationships/font" Target="fonts/font6.fntdata"/><Relationship Id="rId25" Type="http://schemas.openxmlformats.org/officeDocument/2006/relationships/font" Target="fonts/font5.fntdata"/><Relationship Id="rId24" Type="http://schemas.openxmlformats.org/officeDocument/2006/relationships/font" Target="fonts/font4.fntdata"/><Relationship Id="rId23" Type="http://schemas.openxmlformats.org/officeDocument/2006/relationships/font" Target="fonts/font3.fntdata"/><Relationship Id="rId22" Type="http://schemas.openxmlformats.org/officeDocument/2006/relationships/font" Target="fonts/font2.fntdata"/><Relationship Id="rId21" Type="http://schemas.openxmlformats.org/officeDocument/2006/relationships/font" Target="fonts/font1.fntdata"/><Relationship Id="rId20" Type="http://schemas.openxmlformats.org/officeDocument/2006/relationships/tableStyles" Target="tableStyles.xml"/><Relationship Id="rId2" Type="http://schemas.openxmlformats.org/officeDocument/2006/relationships/theme" Target="theme/theme1.xml"/><Relationship Id="rId19" Type="http://schemas.openxmlformats.org/officeDocument/2006/relationships/viewProps" Target="viewProps.xml"/><Relationship Id="rId18" Type="http://schemas.openxmlformats.org/officeDocument/2006/relationships/presProps" Target="presProps.xml"/><Relationship Id="rId17" Type="http://schemas.openxmlformats.org/officeDocument/2006/relationships/handoutMaster" Target="handoutMasters/handoutMaster1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Kanit Light" panose="00000400000000000000" pitchFamily="2" charset="-34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732826-B3E8-4C56-9DE5-3A5E1C42B000}" type="datetimeFigureOut">
              <a:rPr lang="en-US" smtClean="0">
                <a:latin typeface="Kanit Light" panose="00000400000000000000" pitchFamily="2" charset="-34"/>
              </a:rPr>
            </a:fld>
            <a:endParaRPr lang="en-US" dirty="0">
              <a:latin typeface="Kanit Light" panose="00000400000000000000" pitchFamily="2" charset="-34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Kanit Light" panose="00000400000000000000" pitchFamily="2" charset="-34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A36D5D-18E3-4900-ACC3-1776D7253DE1}" type="slidenum">
              <a:rPr lang="en-US" smtClean="0">
                <a:latin typeface="Kanit Light" panose="00000400000000000000" pitchFamily="2" charset="-34"/>
              </a:rPr>
            </a:fld>
            <a:endParaRPr lang="en-US" dirty="0">
              <a:latin typeface="Kanit Light" panose="00000400000000000000" pitchFamily="2" charset="-34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C52D9-E32E-4B3F-9107-C3589ED644EB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317DB-8A70-4E7E-BE55-F9F6F05D5691}" type="slidenum">
              <a:rPr lang="en-US" smtClean="0"/>
            </a:fld>
            <a:endParaRPr lang="en-US"/>
          </a:p>
        </p:txBody>
      </p:sp>
      <p:sp>
        <p:nvSpPr>
          <p:cNvPr id="9" name="Freeform: Shape 8"/>
          <p:cNvSpPr>
            <a:spLocks noGrp="1"/>
          </p:cNvSpPr>
          <p:nvPr>
            <p:ph type="pic" sz="quarter" idx="13"/>
          </p:nvPr>
        </p:nvSpPr>
        <p:spPr>
          <a:xfrm>
            <a:off x="5638800" y="0"/>
            <a:ext cx="4810539" cy="4147016"/>
          </a:xfrm>
          <a:custGeom>
            <a:avLst/>
            <a:gdLst>
              <a:gd name="connsiteX0" fmla="*/ 0 w 4810539"/>
              <a:gd name="connsiteY0" fmla="*/ 0 h 4147016"/>
              <a:gd name="connsiteX1" fmla="*/ 4810539 w 4810539"/>
              <a:gd name="connsiteY1" fmla="*/ 0 h 4147016"/>
              <a:gd name="connsiteX2" fmla="*/ 2405270 w 4810539"/>
              <a:gd name="connsiteY2" fmla="*/ 4147016 h 4147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810539" h="4147016">
                <a:moveTo>
                  <a:pt x="0" y="0"/>
                </a:moveTo>
                <a:lnTo>
                  <a:pt x="4810539" y="0"/>
                </a:lnTo>
                <a:lnTo>
                  <a:pt x="2405270" y="414701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C52D9-E32E-4B3F-9107-C3589ED644EB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317DB-8A70-4E7E-BE55-F9F6F05D5691}" type="slidenum">
              <a:rPr lang="en-US" smtClean="0"/>
            </a:fld>
            <a:endParaRPr lang="en-US"/>
          </a:p>
        </p:txBody>
      </p:sp>
      <p:sp>
        <p:nvSpPr>
          <p:cNvPr id="8" name="Freeform: Shape 7"/>
          <p:cNvSpPr>
            <a:spLocks noGrp="1"/>
          </p:cNvSpPr>
          <p:nvPr>
            <p:ph type="pic" sz="quarter" idx="13"/>
          </p:nvPr>
        </p:nvSpPr>
        <p:spPr>
          <a:xfrm>
            <a:off x="558800" y="694214"/>
            <a:ext cx="4015092" cy="5469573"/>
          </a:xfrm>
          <a:custGeom>
            <a:avLst/>
            <a:gdLst>
              <a:gd name="connsiteX0" fmla="*/ 0 w 4015092"/>
              <a:gd name="connsiteY0" fmla="*/ 0 h 5469573"/>
              <a:gd name="connsiteX1" fmla="*/ 4015092 w 4015092"/>
              <a:gd name="connsiteY1" fmla="*/ 0 h 5469573"/>
              <a:gd name="connsiteX2" fmla="*/ 4015092 w 4015092"/>
              <a:gd name="connsiteY2" fmla="*/ 5469573 h 5469573"/>
              <a:gd name="connsiteX3" fmla="*/ 0 w 4015092"/>
              <a:gd name="connsiteY3" fmla="*/ 5469573 h 54695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5092" h="5469573">
                <a:moveTo>
                  <a:pt x="0" y="0"/>
                </a:moveTo>
                <a:lnTo>
                  <a:pt x="4015092" y="0"/>
                </a:lnTo>
                <a:lnTo>
                  <a:pt x="4015092" y="5469573"/>
                </a:lnTo>
                <a:lnTo>
                  <a:pt x="0" y="546957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C52D9-E32E-4B3F-9107-C3589ED644EB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317DB-8A70-4E7E-BE55-F9F6F05D5691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C52D9-E32E-4B3F-9107-C3589ED644EB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317DB-8A70-4E7E-BE55-F9F6F05D5691}" type="slidenum">
              <a:rPr lang="en-US" smtClean="0"/>
            </a:fld>
            <a:endParaRPr lang="en-US"/>
          </a:p>
        </p:txBody>
      </p:sp>
      <p:sp>
        <p:nvSpPr>
          <p:cNvPr id="9" name="Freeform: Shape 8"/>
          <p:cNvSpPr>
            <a:spLocks noGrp="1"/>
          </p:cNvSpPr>
          <p:nvPr>
            <p:ph type="pic" sz="quarter" idx="13"/>
          </p:nvPr>
        </p:nvSpPr>
        <p:spPr>
          <a:xfrm>
            <a:off x="2044700" y="-12700"/>
            <a:ext cx="6096000" cy="5255172"/>
          </a:xfrm>
          <a:custGeom>
            <a:avLst/>
            <a:gdLst>
              <a:gd name="connsiteX0" fmla="*/ 0 w 6096000"/>
              <a:gd name="connsiteY0" fmla="*/ 0 h 5255172"/>
              <a:gd name="connsiteX1" fmla="*/ 6096000 w 6096000"/>
              <a:gd name="connsiteY1" fmla="*/ 0 h 5255172"/>
              <a:gd name="connsiteX2" fmla="*/ 3048000 w 6096000"/>
              <a:gd name="connsiteY2" fmla="*/ 5255172 h 5255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96000" h="5255172">
                <a:moveTo>
                  <a:pt x="0" y="0"/>
                </a:moveTo>
                <a:lnTo>
                  <a:pt x="6096000" y="0"/>
                </a:lnTo>
                <a:lnTo>
                  <a:pt x="3048000" y="525517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4457700"/>
          </a:xfrm>
        </p:spPr>
        <p:txBody>
          <a:bodyPr/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C52D9-E32E-4B3F-9107-C3589ED644EB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317DB-8A70-4E7E-BE55-F9F6F05D5691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C52D9-E32E-4B3F-9107-C3589ED644EB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317DB-8A70-4E7E-BE55-F9F6F05D5691}" type="slidenum">
              <a:rPr lang="en-US" smtClean="0"/>
            </a:fld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C52D9-E32E-4B3F-9107-C3589ED644EB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317DB-8A70-4E7E-BE55-F9F6F05D5691}" type="slidenum">
              <a:rPr lang="en-US" smtClean="0"/>
            </a:fld>
            <a:endParaRPr lang="en-US"/>
          </a:p>
        </p:txBody>
      </p:sp>
      <p:sp>
        <p:nvSpPr>
          <p:cNvPr id="9" name="Freeform: Shape 8"/>
          <p:cNvSpPr>
            <a:spLocks noGrp="1"/>
          </p:cNvSpPr>
          <p:nvPr>
            <p:ph type="pic" sz="quarter" idx="13"/>
          </p:nvPr>
        </p:nvSpPr>
        <p:spPr>
          <a:xfrm>
            <a:off x="460443" y="758758"/>
            <a:ext cx="5311302" cy="5311302"/>
          </a:xfrm>
          <a:custGeom>
            <a:avLst/>
            <a:gdLst>
              <a:gd name="connsiteX0" fmla="*/ 0 w 5311302"/>
              <a:gd name="connsiteY0" fmla="*/ 0 h 5311302"/>
              <a:gd name="connsiteX1" fmla="*/ 5311302 w 5311302"/>
              <a:gd name="connsiteY1" fmla="*/ 0 h 5311302"/>
              <a:gd name="connsiteX2" fmla="*/ 5311302 w 5311302"/>
              <a:gd name="connsiteY2" fmla="*/ 5311302 h 5311302"/>
              <a:gd name="connsiteX3" fmla="*/ 0 w 5311302"/>
              <a:gd name="connsiteY3" fmla="*/ 5311302 h 5311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11302" h="5311302">
                <a:moveTo>
                  <a:pt x="0" y="0"/>
                </a:moveTo>
                <a:lnTo>
                  <a:pt x="5311302" y="0"/>
                </a:lnTo>
                <a:lnTo>
                  <a:pt x="5311302" y="5311302"/>
                </a:lnTo>
                <a:lnTo>
                  <a:pt x="0" y="531130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6C52D9-E32E-4B3F-9107-C3589ED644EB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D317DB-8A70-4E7E-BE55-F9F6F05D5691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3.xml"/><Relationship Id="rId5" Type="http://schemas.openxmlformats.org/officeDocument/2006/relationships/image" Target="../media/image19.jpeg"/><Relationship Id="rId4" Type="http://schemas.openxmlformats.org/officeDocument/2006/relationships/image" Target="../media/image18.png"/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3.png"/><Relationship Id="rId1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.xml"/><Relationship Id="rId7" Type="http://schemas.openxmlformats.org/officeDocument/2006/relationships/image" Target="../media/image7.png"/><Relationship Id="rId6" Type="http://schemas.openxmlformats.org/officeDocument/2006/relationships/image" Target="../media/image3.svg"/><Relationship Id="rId5" Type="http://schemas.openxmlformats.org/officeDocument/2006/relationships/image" Target="../media/image6.png"/><Relationship Id="rId4" Type="http://schemas.openxmlformats.org/officeDocument/2006/relationships/image" Target="../media/image2.svg"/><Relationship Id="rId3" Type="http://schemas.openxmlformats.org/officeDocument/2006/relationships/image" Target="../media/image5.png"/><Relationship Id="rId2" Type="http://schemas.openxmlformats.org/officeDocument/2006/relationships/image" Target="../media/image1.svg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4.png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Замещающая рамка рисунка 4" descr="robot-267063_960_720"/>
          <p:cNvPicPr>
            <a:picLocks noChangeAspect="1"/>
          </p:cNvPicPr>
          <p:nvPr>
            <p:ph type="pic" sz="quarter" idx="13"/>
          </p:nvPr>
        </p:nvPicPr>
        <p:blipFill>
          <a:blip r:embed="rId1"/>
          <a:stretch>
            <a:fillRect/>
          </a:stretch>
        </p:blipFill>
        <p:spPr>
          <a:xfrm>
            <a:off x="635" y="0"/>
            <a:ext cx="12191365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295795" y="2139544"/>
            <a:ext cx="4209510" cy="21837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400" dirty="0">
                <a:latin typeface="+mj-lt"/>
              </a:rPr>
              <a:t>Guru99 Bank  </a:t>
            </a:r>
            <a:endParaRPr lang="en-US" sz="5400" dirty="0">
              <a:latin typeface="+mj-lt"/>
            </a:endParaRPr>
          </a:p>
          <a:p>
            <a:endParaRPr lang="en-US" sz="2800" dirty="0"/>
          </a:p>
        </p:txBody>
      </p:sp>
      <p:sp>
        <p:nvSpPr>
          <p:cNvPr id="3" name="Oval 2"/>
          <p:cNvSpPr/>
          <p:nvPr/>
        </p:nvSpPr>
        <p:spPr>
          <a:xfrm>
            <a:off x="660400" y="2307591"/>
            <a:ext cx="1384300" cy="1384300"/>
          </a:xfrm>
          <a:prstGeom prst="ellipse">
            <a:avLst/>
          </a:prstGeom>
          <a:gradFill>
            <a:gsLst>
              <a:gs pos="84000">
                <a:schemeClr val="accent6"/>
              </a:gs>
              <a:gs pos="0">
                <a:schemeClr val="accent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295795" y="4324758"/>
            <a:ext cx="137795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ru-RU" dirty="0"/>
              <a:t>Version 1.3 </a:t>
            </a:r>
            <a:endParaRPr lang="en-US" altLang="ru-RU" dirty="0"/>
          </a:p>
        </p:txBody>
      </p:sp>
      <p:sp>
        <p:nvSpPr>
          <p:cNvPr id="7" name="Rectangle 6"/>
          <p:cNvSpPr/>
          <p:nvPr/>
        </p:nvSpPr>
        <p:spPr>
          <a:xfrm>
            <a:off x="807394" y="2538711"/>
            <a:ext cx="1091565" cy="9220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dirty="0">
                <a:latin typeface="+mj-lt"/>
              </a:rPr>
              <a:t>GB</a:t>
            </a:r>
            <a:endParaRPr lang="en-US" sz="5400" dirty="0">
              <a:latin typeface="+mj-l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Изображение 3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48740" y="2914650"/>
            <a:ext cx="2085975" cy="2085975"/>
          </a:xfrm>
          <a:prstGeom prst="rect">
            <a:avLst/>
          </a:prstGeom>
        </p:spPr>
      </p:pic>
      <p:grpSp>
        <p:nvGrpSpPr>
          <p:cNvPr id="2" name="Group 60"/>
          <p:cNvGrpSpPr/>
          <p:nvPr/>
        </p:nvGrpSpPr>
        <p:grpSpPr>
          <a:xfrm>
            <a:off x="8637596" y="2848750"/>
            <a:ext cx="2557370" cy="3642617"/>
            <a:chOff x="6478443" y="1016361"/>
            <a:chExt cx="1918277" cy="2731963"/>
          </a:xfrm>
        </p:grpSpPr>
        <p:sp>
          <p:nvSpPr>
            <p:cNvPr id="3" name="Rounded Rectangle 53"/>
            <p:cNvSpPr/>
            <p:nvPr/>
          </p:nvSpPr>
          <p:spPr>
            <a:xfrm>
              <a:off x="6478443" y="1016361"/>
              <a:ext cx="1918277" cy="2731963"/>
            </a:xfrm>
            <a:prstGeom prst="roundRect">
              <a:avLst>
                <a:gd name="adj" fmla="val 11205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555" dirty="0"/>
            </a:p>
          </p:txBody>
        </p:sp>
        <p:sp>
          <p:nvSpPr>
            <p:cNvPr id="4" name="Oval 37"/>
            <p:cNvSpPr/>
            <p:nvPr/>
          </p:nvSpPr>
          <p:spPr>
            <a:xfrm>
              <a:off x="6911081" y="1319774"/>
              <a:ext cx="1053000" cy="1053000"/>
            </a:xfrm>
            <a:prstGeom prst="ellipse">
              <a:avLst/>
            </a:prstGeom>
            <a:blipFill rotWithShape="1">
              <a:blip r:embed="rId2" cstate="print"/>
              <a:srcRect/>
              <a:stretch>
                <a:fillRect/>
              </a:stretch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265" dirty="0">
                <a:solidFill>
                  <a:schemeClr val="accent2"/>
                </a:solidFill>
                <a:latin typeface="FontAwesome" pitchFamily="2" charset="0"/>
              </a:endParaRPr>
            </a:p>
          </p:txBody>
        </p:sp>
      </p:grpSp>
      <p:grpSp>
        <p:nvGrpSpPr>
          <p:cNvPr id="6" name="Group 56"/>
          <p:cNvGrpSpPr/>
          <p:nvPr/>
        </p:nvGrpSpPr>
        <p:grpSpPr>
          <a:xfrm>
            <a:off x="6087471" y="2848750"/>
            <a:ext cx="2864567" cy="3642617"/>
            <a:chOff x="4565600" y="1016361"/>
            <a:chExt cx="2148705" cy="2731963"/>
          </a:xfrm>
          <a:gradFill>
            <a:gsLst>
              <a:gs pos="0">
                <a:srgbClr val="FECF40"/>
              </a:gs>
              <a:gs pos="100000">
                <a:srgbClr val="846C21"/>
              </a:gs>
            </a:gsLst>
            <a:lin scaled="0"/>
          </a:gradFill>
        </p:grpSpPr>
        <p:sp>
          <p:nvSpPr>
            <p:cNvPr id="8" name="Rounded Rectangle 51"/>
            <p:cNvSpPr/>
            <p:nvPr/>
          </p:nvSpPr>
          <p:spPr>
            <a:xfrm>
              <a:off x="4565600" y="1016361"/>
              <a:ext cx="1918277" cy="2731963"/>
            </a:xfrm>
            <a:prstGeom prst="roundRect">
              <a:avLst>
                <a:gd name="adj" fmla="val 1120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9" name="Isosceles Triangle 47"/>
            <p:cNvSpPr/>
            <p:nvPr/>
          </p:nvSpPr>
          <p:spPr>
            <a:xfrm rot="5400000">
              <a:off x="6351188" y="2267128"/>
              <a:ext cx="495806" cy="230428"/>
            </a:xfrm>
            <a:prstGeom prst="triangle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7" name="Oval 43"/>
          <p:cNvSpPr/>
          <p:nvPr/>
        </p:nvSpPr>
        <p:spPr>
          <a:xfrm>
            <a:off x="6664247" y="3253301"/>
            <a:ext cx="1403817" cy="1404000"/>
          </a:xfrm>
          <a:prstGeom prst="ellipse">
            <a:avLst/>
          </a:prstGeom>
          <a:blipFill rotWithShape="1">
            <a:blip r:embed="rId3" cstate="print"/>
            <a:srcRect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265" dirty="0">
              <a:solidFill>
                <a:schemeClr val="accent3"/>
              </a:solidFill>
              <a:latin typeface="FontAwesome" pitchFamily="2" charset="0"/>
            </a:endParaRPr>
          </a:p>
        </p:txBody>
      </p:sp>
      <p:grpSp>
        <p:nvGrpSpPr>
          <p:cNvPr id="11" name="Group 58"/>
          <p:cNvGrpSpPr/>
          <p:nvPr/>
        </p:nvGrpSpPr>
        <p:grpSpPr>
          <a:xfrm>
            <a:off x="3537721" y="2848750"/>
            <a:ext cx="2864567" cy="3642617"/>
            <a:chOff x="2653038" y="1016361"/>
            <a:chExt cx="2148705" cy="2731963"/>
          </a:xfrm>
        </p:grpSpPr>
        <p:grpSp>
          <p:nvGrpSpPr>
            <p:cNvPr id="12" name="Group 55"/>
            <p:cNvGrpSpPr/>
            <p:nvPr/>
          </p:nvGrpSpPr>
          <p:grpSpPr>
            <a:xfrm>
              <a:off x="2653038" y="1016361"/>
              <a:ext cx="2148705" cy="2731963"/>
              <a:chOff x="2653038" y="1016361"/>
              <a:chExt cx="2148705" cy="2731963"/>
            </a:xfrm>
          </p:grpSpPr>
          <p:sp>
            <p:nvSpPr>
              <p:cNvPr id="14" name="Rounded Rectangle 50"/>
              <p:cNvSpPr/>
              <p:nvPr/>
            </p:nvSpPr>
            <p:spPr>
              <a:xfrm>
                <a:off x="2653038" y="1016361"/>
                <a:ext cx="1918277" cy="2731963"/>
              </a:xfrm>
              <a:prstGeom prst="roundRect">
                <a:avLst>
                  <a:gd name="adj" fmla="val 11205"/>
                </a:avLst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555" dirty="0"/>
              </a:p>
            </p:txBody>
          </p:sp>
          <p:sp>
            <p:nvSpPr>
              <p:cNvPr id="15" name="Isosceles Triangle 46"/>
              <p:cNvSpPr/>
              <p:nvPr/>
            </p:nvSpPr>
            <p:spPr>
              <a:xfrm rot="5400000">
                <a:off x="4438626" y="2267128"/>
                <a:ext cx="495806" cy="230428"/>
              </a:xfrm>
              <a:prstGeom prst="triangle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555" dirty="0"/>
              </a:p>
            </p:txBody>
          </p:sp>
        </p:grpSp>
        <p:sp>
          <p:nvSpPr>
            <p:cNvPr id="13" name="Oval 33"/>
            <p:cNvSpPr/>
            <p:nvPr/>
          </p:nvSpPr>
          <p:spPr>
            <a:xfrm>
              <a:off x="3085676" y="1319774"/>
              <a:ext cx="1053000" cy="1053000"/>
            </a:xfrm>
            <a:prstGeom prst="ellipse">
              <a:avLst/>
            </a:prstGeom>
            <a:blipFill rotWithShape="1">
              <a:blip r:embed="rId4" cstate="print"/>
              <a:srcRect/>
              <a:stretch>
                <a:fillRect/>
              </a:stretch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265" dirty="0">
                <a:solidFill>
                  <a:schemeClr val="bg2"/>
                </a:solidFill>
                <a:latin typeface="FontAwesome" pitchFamily="2" charset="0"/>
              </a:endParaRPr>
            </a:p>
          </p:txBody>
        </p:sp>
      </p:grpSp>
      <p:grpSp>
        <p:nvGrpSpPr>
          <p:cNvPr id="17" name="Group 54"/>
          <p:cNvGrpSpPr/>
          <p:nvPr/>
        </p:nvGrpSpPr>
        <p:grpSpPr>
          <a:xfrm>
            <a:off x="989151" y="2848750"/>
            <a:ext cx="2864568" cy="3642617"/>
            <a:chOff x="741363" y="1016361"/>
            <a:chExt cx="2148706" cy="2731963"/>
          </a:xfrm>
          <a:gradFill>
            <a:gsLst>
              <a:gs pos="0">
                <a:srgbClr val="FECF40"/>
              </a:gs>
              <a:gs pos="100000">
                <a:srgbClr val="846C21"/>
              </a:gs>
            </a:gsLst>
            <a:lin scaled="0"/>
          </a:gradFill>
        </p:grpSpPr>
        <p:sp>
          <p:nvSpPr>
            <p:cNvPr id="19" name="Rounded Rectangle 49"/>
            <p:cNvSpPr/>
            <p:nvPr/>
          </p:nvSpPr>
          <p:spPr>
            <a:xfrm>
              <a:off x="741363" y="1016361"/>
              <a:ext cx="1918277" cy="2731963"/>
            </a:xfrm>
            <a:prstGeom prst="roundRect">
              <a:avLst>
                <a:gd name="adj" fmla="val 11205"/>
              </a:avLst>
            </a:prstGeom>
            <a:grpFill/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0" name="Isosceles Triangle 45"/>
            <p:cNvSpPr/>
            <p:nvPr/>
          </p:nvSpPr>
          <p:spPr>
            <a:xfrm rot="5400000">
              <a:off x="2526952" y="2267128"/>
              <a:ext cx="495806" cy="230428"/>
            </a:xfrm>
            <a:prstGeom prst="triangle">
              <a:avLst>
                <a:gd name="adj" fmla="val 50000"/>
              </a:avLst>
            </a:prstGeom>
            <a:grpFill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2" name="矩形 88"/>
          <p:cNvSpPr/>
          <p:nvPr/>
        </p:nvSpPr>
        <p:spPr>
          <a:xfrm>
            <a:off x="1149010" y="4867530"/>
            <a:ext cx="2228850" cy="428625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pPr algn="ctr"/>
            <a:r>
              <a:rPr lang="en-US" sz="2200" b="1" dirty="0">
                <a:solidFill>
                  <a:schemeClr val="bg1">
                    <a:lumMod val="95000"/>
                  </a:schemeClr>
                </a:solidFill>
                <a:latin typeface="+mj-lt"/>
                <a:ea typeface="Microsoft YaHei" panose="020B0503020204020204" charset="-122"/>
              </a:rPr>
              <a:t>Responsibility</a:t>
            </a:r>
            <a:endParaRPr lang="en-US" altLang="zh-CN" sz="2200" b="1" dirty="0">
              <a:solidFill>
                <a:schemeClr val="bg1">
                  <a:lumMod val="95000"/>
                </a:schemeClr>
              </a:solidFill>
              <a:latin typeface="+mj-lt"/>
              <a:ea typeface="Microsoft YaHei" panose="020B0503020204020204" charset="-122"/>
            </a:endParaRPr>
          </a:p>
        </p:txBody>
      </p:sp>
      <p:sp>
        <p:nvSpPr>
          <p:cNvPr id="23" name="矩形 47"/>
          <p:cNvSpPr>
            <a:spLocks noChangeArrowheads="1"/>
          </p:cNvSpPr>
          <p:nvPr/>
        </p:nvSpPr>
        <p:spPr bwMode="auto">
          <a:xfrm>
            <a:off x="1206500" y="5268595"/>
            <a:ext cx="2171700" cy="767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sym typeface="Calibri" panose="020F0502020204030204" charset="0"/>
              </a:defRPr>
            </a:lvl9pPr>
          </a:lstStyle>
          <a:p>
            <a:pPr indent="0" algn="ctr">
              <a:buNone/>
            </a:pPr>
            <a:r>
              <a:rPr lang="en-US" altLang="ru-RU" sz="2000" b="1">
                <a:solidFill>
                  <a:schemeClr val="bg1"/>
                </a:solidFill>
                <a:sym typeface="+mn-ea"/>
              </a:rPr>
              <a:t>Alina </a:t>
            </a:r>
            <a:endParaRPr lang="en-US" altLang="ru-RU" sz="2000" b="1">
              <a:solidFill>
                <a:schemeClr val="bg1"/>
              </a:solidFill>
            </a:endParaRPr>
          </a:p>
          <a:p>
            <a:pPr indent="0" algn="ctr">
              <a:buNone/>
            </a:pPr>
            <a:r>
              <a:rPr lang="en-US" altLang="ru-RU" sz="2000" b="1">
                <a:solidFill>
                  <a:schemeClr val="bg1"/>
                </a:solidFill>
                <a:sym typeface="+mn-ea"/>
              </a:rPr>
              <a:t>QA engineer</a:t>
            </a:r>
            <a:endParaRPr lang="en-US" altLang="ru-RU" sz="2000" b="1" dirty="0">
              <a:solidFill>
                <a:schemeClr val="bg1"/>
              </a:solidFill>
              <a:latin typeface="+mn-lt"/>
              <a:sym typeface="+mn-ea"/>
            </a:endParaRPr>
          </a:p>
        </p:txBody>
      </p:sp>
      <p:sp>
        <p:nvSpPr>
          <p:cNvPr id="24" name="矩形 90"/>
          <p:cNvSpPr/>
          <p:nvPr/>
        </p:nvSpPr>
        <p:spPr>
          <a:xfrm>
            <a:off x="4125663" y="4867530"/>
            <a:ext cx="1379855" cy="428625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pPr algn="ctr"/>
            <a:r>
              <a:rPr lang="en-US" sz="2200" b="1" dirty="0">
                <a:solidFill>
                  <a:schemeClr val="bg1">
                    <a:lumMod val="95000"/>
                  </a:schemeClr>
                </a:solidFill>
                <a:latin typeface="+mj-lt"/>
                <a:ea typeface="Microsoft YaHei" panose="020B0503020204020204" charset="-122"/>
              </a:rPr>
              <a:t>Software</a:t>
            </a:r>
            <a:endParaRPr lang="en-US" altLang="zh-CN" sz="2200" b="1" dirty="0">
              <a:solidFill>
                <a:schemeClr val="bg1">
                  <a:lumMod val="95000"/>
                </a:schemeClr>
              </a:solidFill>
              <a:latin typeface="+mj-lt"/>
              <a:ea typeface="Microsoft YaHei" panose="020B0503020204020204" charset="-122"/>
            </a:endParaRPr>
          </a:p>
        </p:txBody>
      </p:sp>
      <p:sp>
        <p:nvSpPr>
          <p:cNvPr id="25" name="矩形 47"/>
          <p:cNvSpPr>
            <a:spLocks noChangeArrowheads="1"/>
          </p:cNvSpPr>
          <p:nvPr/>
        </p:nvSpPr>
        <p:spPr bwMode="auto">
          <a:xfrm>
            <a:off x="3545840" y="5191125"/>
            <a:ext cx="2541905" cy="127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sym typeface="Calibri" panose="020F0502020204030204" charset="0"/>
              </a:defRPr>
            </a:lvl9pPr>
          </a:lstStyle>
          <a:p>
            <a:pPr algn="ctr">
              <a:lnSpc>
                <a:spcPct val="120000"/>
              </a:lnSpc>
              <a:spcBef>
                <a:spcPct val="0"/>
              </a:spcBef>
              <a:buNone/>
            </a:pPr>
            <a:r>
              <a:rPr lang="en-US" sz="1600">
                <a:solidFill>
                  <a:schemeClr val="bg1"/>
                </a:solidFill>
                <a:latin typeface="+mn-lt"/>
                <a:sym typeface="+mn-ea"/>
              </a:rPr>
              <a:t>Chrome version:</a:t>
            </a:r>
            <a:endParaRPr lang="en-US" sz="1600">
              <a:solidFill>
                <a:schemeClr val="bg1"/>
              </a:solidFill>
              <a:latin typeface="+mn-lt"/>
            </a:endParaRPr>
          </a:p>
          <a:p>
            <a:pPr algn="ctr">
              <a:lnSpc>
                <a:spcPct val="120000"/>
              </a:lnSpc>
              <a:spcBef>
                <a:spcPct val="0"/>
              </a:spcBef>
              <a:buNone/>
            </a:pPr>
            <a:r>
              <a:rPr lang="en-US" sz="1600">
                <a:solidFill>
                  <a:schemeClr val="bg1"/>
                </a:solidFill>
                <a:latin typeface="+mn-lt"/>
                <a:sym typeface="+mn-ea"/>
              </a:rPr>
              <a:t>91.0.4472.101</a:t>
            </a:r>
            <a:endParaRPr lang="en-US" sz="1600">
              <a:solidFill>
                <a:schemeClr val="bg1"/>
              </a:solidFill>
              <a:latin typeface="+mn-lt"/>
            </a:endParaRPr>
          </a:p>
          <a:p>
            <a:pPr algn="ctr"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en-US" sz="1600" dirty="0">
                <a:solidFill>
                  <a:schemeClr val="bg1"/>
                </a:solidFill>
                <a:latin typeface="+mn-lt"/>
                <a:sym typeface="Microsoft YaHei" panose="020B0503020204020204" charset="-122"/>
              </a:rPr>
              <a:t>Microsoft Windows [Version 10.0.19041.1052]</a:t>
            </a:r>
            <a:endParaRPr lang="en-US" altLang="en-US" sz="1600" dirty="0">
              <a:solidFill>
                <a:schemeClr val="bg1"/>
              </a:solidFill>
              <a:latin typeface="+mn-lt"/>
              <a:sym typeface="Microsoft YaHei" panose="020B0503020204020204" charset="-122"/>
            </a:endParaRPr>
          </a:p>
        </p:txBody>
      </p:sp>
      <p:sp>
        <p:nvSpPr>
          <p:cNvPr id="26" name="矩形 92"/>
          <p:cNvSpPr/>
          <p:nvPr/>
        </p:nvSpPr>
        <p:spPr>
          <a:xfrm>
            <a:off x="8768965" y="4867530"/>
            <a:ext cx="2301875" cy="428625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pPr algn="ctr"/>
            <a:r>
              <a:rPr lang="en-US" sz="2200" b="1" dirty="0">
                <a:solidFill>
                  <a:schemeClr val="bg1">
                    <a:lumMod val="95000"/>
                  </a:schemeClr>
                </a:solidFill>
                <a:latin typeface="+mj-lt"/>
                <a:ea typeface="Microsoft YaHei" panose="020B0503020204020204" charset="-122"/>
              </a:rPr>
              <a:t>Documentation</a:t>
            </a:r>
            <a:endParaRPr lang="en-US" sz="2200" b="1" dirty="0">
              <a:solidFill>
                <a:schemeClr val="bg1">
                  <a:lumMod val="95000"/>
                </a:schemeClr>
              </a:solidFill>
              <a:latin typeface="+mj-lt"/>
              <a:ea typeface="Microsoft YaHei" panose="020B0503020204020204" charset="-122"/>
            </a:endParaRPr>
          </a:p>
        </p:txBody>
      </p:sp>
      <p:sp>
        <p:nvSpPr>
          <p:cNvPr id="27" name="矩形 47"/>
          <p:cNvSpPr>
            <a:spLocks noChangeArrowheads="1"/>
          </p:cNvSpPr>
          <p:nvPr/>
        </p:nvSpPr>
        <p:spPr bwMode="auto">
          <a:xfrm>
            <a:off x="8842852" y="5232383"/>
            <a:ext cx="2227755" cy="1197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sym typeface="Calibri" panose="020F0502020204030204" charset="0"/>
              </a:defRPr>
            </a:lvl9pPr>
          </a:lstStyle>
          <a:p>
            <a:pPr algn="ctr">
              <a:lnSpc>
                <a:spcPct val="120000"/>
              </a:lnSpc>
              <a:spcBef>
                <a:spcPct val="0"/>
              </a:spcBef>
              <a:buNone/>
            </a:pPr>
            <a:r>
              <a:rPr lang="en-US" sz="2000" dirty="0">
                <a:solidFill>
                  <a:schemeClr val="bg2"/>
                </a:solidFill>
                <a:latin typeface="+mn-lt"/>
              </a:rPr>
              <a:t>Jira Atlassian</a:t>
            </a:r>
            <a:endParaRPr lang="en-US" sz="2000" dirty="0">
              <a:solidFill>
                <a:schemeClr val="bg2"/>
              </a:solidFill>
              <a:latin typeface="+mn-lt"/>
            </a:endParaRPr>
          </a:p>
          <a:p>
            <a:pPr algn="ctr"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sz="2000" dirty="0">
                <a:solidFill>
                  <a:schemeClr val="bg2"/>
                </a:solidFill>
                <a:latin typeface="+mn-lt"/>
                <a:sym typeface="Microsoft YaHei" panose="020B0503020204020204" charset="-122"/>
              </a:rPr>
              <a:t>Excel</a:t>
            </a:r>
            <a:endParaRPr lang="en-US" altLang="zh-CN" sz="2000" dirty="0">
              <a:solidFill>
                <a:schemeClr val="bg2"/>
              </a:solidFill>
              <a:latin typeface="+mn-lt"/>
              <a:sym typeface="Microsoft YaHei" panose="020B0503020204020204" charset="-122"/>
            </a:endParaRPr>
          </a:p>
          <a:p>
            <a:pPr algn="ctr"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sz="2000" dirty="0">
                <a:solidFill>
                  <a:schemeClr val="bg2"/>
                </a:solidFill>
                <a:latin typeface="+mn-lt"/>
                <a:sym typeface="Microsoft YaHei" panose="020B0503020204020204" charset="-122"/>
              </a:rPr>
              <a:t>WPS OFFICE</a:t>
            </a:r>
            <a:endParaRPr lang="en-US" altLang="zh-CN" sz="2000" dirty="0">
              <a:solidFill>
                <a:schemeClr val="bg2"/>
              </a:solidFill>
              <a:latin typeface="+mn-lt"/>
              <a:sym typeface="Microsoft YaHei" panose="020B0503020204020204" charset="-122"/>
            </a:endParaRPr>
          </a:p>
        </p:txBody>
      </p:sp>
      <p:sp>
        <p:nvSpPr>
          <p:cNvPr id="28" name="矩形 94"/>
          <p:cNvSpPr/>
          <p:nvPr/>
        </p:nvSpPr>
        <p:spPr>
          <a:xfrm>
            <a:off x="6413977" y="4867530"/>
            <a:ext cx="1907540" cy="428625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pPr algn="ctr"/>
            <a:r>
              <a:rPr lang="en-US" sz="2200" b="1" dirty="0">
                <a:solidFill>
                  <a:schemeClr val="bg1">
                    <a:lumMod val="95000"/>
                  </a:schemeClr>
                </a:solidFill>
                <a:latin typeface="+mj-lt"/>
                <a:ea typeface="Microsoft YaHei" panose="020B0503020204020204" charset="-122"/>
              </a:rPr>
              <a:t>Internet line</a:t>
            </a:r>
            <a:endParaRPr lang="en-US" sz="2200" b="1" dirty="0">
              <a:solidFill>
                <a:schemeClr val="bg1">
                  <a:lumMod val="95000"/>
                </a:schemeClr>
              </a:solidFill>
              <a:latin typeface="+mj-lt"/>
              <a:ea typeface="Microsoft YaHei" panose="020B0503020204020204" charset="-122"/>
            </a:endParaRPr>
          </a:p>
        </p:txBody>
      </p:sp>
      <p:sp>
        <p:nvSpPr>
          <p:cNvPr id="29" name="矩形 47"/>
          <p:cNvSpPr>
            <a:spLocks noChangeArrowheads="1"/>
          </p:cNvSpPr>
          <p:nvPr/>
        </p:nvSpPr>
        <p:spPr bwMode="auto">
          <a:xfrm>
            <a:off x="6311016" y="5268578"/>
            <a:ext cx="2227755" cy="82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sym typeface="Calibri" panose="020F0502020204030204" charset="0"/>
              </a:defRPr>
            </a:lvl9pPr>
          </a:lstStyle>
          <a:p>
            <a:pPr algn="ctr">
              <a:lnSpc>
                <a:spcPct val="120000"/>
              </a:lnSpc>
              <a:spcBef>
                <a:spcPct val="0"/>
              </a:spcBef>
              <a:buNone/>
            </a:pPr>
            <a:r>
              <a:rPr lang="en-US" sz="2000" b="1">
                <a:solidFill>
                  <a:schemeClr val="bg2"/>
                </a:solidFill>
                <a:latin typeface="+mn-lt"/>
              </a:rPr>
              <a:t>The speed at least 5 Mb/s</a:t>
            </a:r>
            <a:endParaRPr lang="en-US" sz="2000" b="1">
              <a:solidFill>
                <a:schemeClr val="bg2"/>
              </a:solidFill>
              <a:latin typeface="+mn-lt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1206705" y="493011"/>
            <a:ext cx="10978610" cy="1353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400" dirty="0"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scaled="0"/>
                </a:gradFill>
                <a:latin typeface="+mj-lt"/>
              </a:rPr>
              <a:t>RESOURCES</a:t>
            </a:r>
            <a:r>
              <a:rPr lang="en-US" sz="5400" dirty="0">
                <a:latin typeface="+mj-lt"/>
              </a:rPr>
              <a:t> </a:t>
            </a:r>
            <a:endParaRPr lang="en-US" sz="5400" dirty="0">
              <a:latin typeface="+mj-lt"/>
            </a:endParaRPr>
          </a:p>
          <a:p>
            <a:endParaRPr lang="en-US" sz="2800" dirty="0"/>
          </a:p>
        </p:txBody>
      </p:sp>
      <p:sp>
        <p:nvSpPr>
          <p:cNvPr id="35" name="Oval 37"/>
          <p:cNvSpPr/>
          <p:nvPr/>
        </p:nvSpPr>
        <p:spPr>
          <a:xfrm>
            <a:off x="1560717" y="3253301"/>
            <a:ext cx="1403817" cy="1404000"/>
          </a:xfrm>
          <a:prstGeom prst="ellipse">
            <a:avLst/>
          </a:prstGeom>
          <a:blipFill rotWithShape="1">
            <a:blip r:embed="rId5" cstate="print"/>
            <a:srcRect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sz="4265" dirty="0">
              <a:solidFill>
                <a:schemeClr val="accent2"/>
              </a:solidFill>
              <a:latin typeface="FontAwesome" pitchFamily="2" charset="0"/>
            </a:endParaRPr>
          </a:p>
        </p:txBody>
      </p:sp>
    </p:spTree>
  </p:cSld>
  <p:clrMapOvr>
    <a:masterClrMapping/>
  </p:clrMapOvr>
  <p:transition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4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5" dur="4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2" presetClass="entr" presetSubtype="2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/>
      <p:bldP spid="25" grpId="0"/>
      <p:bldP spid="26" grpId="0"/>
      <p:bldP spid="27" grpId="0"/>
      <p:bldP spid="28" grpId="0"/>
      <p:bldP spid="2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1206705" y="493011"/>
            <a:ext cx="10978610" cy="1353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400" dirty="0"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scaled="0"/>
                </a:gradFill>
                <a:latin typeface="+mj-lt"/>
              </a:rPr>
              <a:t>Documentation</a:t>
            </a:r>
            <a:r>
              <a:rPr lang="en-US" sz="5400" dirty="0">
                <a:latin typeface="+mj-lt"/>
              </a:rPr>
              <a:t> </a:t>
            </a:r>
            <a:endParaRPr lang="en-US" sz="5400" dirty="0">
              <a:latin typeface="+mj-lt"/>
            </a:endParaRPr>
          </a:p>
          <a:p>
            <a:endParaRPr lang="en-US" sz="2800" dirty="0"/>
          </a:p>
        </p:txBody>
      </p:sp>
      <p:pic>
        <p:nvPicPr>
          <p:cNvPr id="-2147482619" name="Диаграмма 5"/>
          <p:cNvPicPr>
            <a:picLocks noChangeAspect="1"/>
          </p:cNvPicPr>
          <p:nvPr>
            <p:ph type="pic" sz="quarter" idx="13"/>
          </p:nvPr>
        </p:nvPicPr>
        <p:blipFill>
          <a:blip r:embed="rId1"/>
          <a:stretch>
            <a:fillRect/>
          </a:stretch>
        </p:blipFill>
        <p:spPr>
          <a:xfrm>
            <a:off x="1964055" y="1845945"/>
            <a:ext cx="7541260" cy="452501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>
    <p:comb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1206705" y="493011"/>
            <a:ext cx="10978610" cy="1353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400" dirty="0"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scaled="0"/>
                </a:gradFill>
                <a:latin typeface="+mj-lt"/>
              </a:rPr>
              <a:t>Documentation</a:t>
            </a:r>
            <a:r>
              <a:rPr lang="en-US" sz="5400" dirty="0">
                <a:latin typeface="+mj-lt"/>
              </a:rPr>
              <a:t> </a:t>
            </a:r>
            <a:endParaRPr lang="en-US" sz="5400" dirty="0">
              <a:latin typeface="+mj-lt"/>
            </a:endParaRPr>
          </a:p>
          <a:p>
            <a:endParaRPr lang="en-US" sz="2800" dirty="0"/>
          </a:p>
        </p:txBody>
      </p:sp>
      <p:pic>
        <p:nvPicPr>
          <p:cNvPr id="-2147482615" name="Диаграмма 7"/>
          <p:cNvPicPr>
            <a:picLocks noChangeAspect="1"/>
          </p:cNvPicPr>
          <p:nvPr>
            <p:ph type="pic" sz="quarter" idx="13"/>
          </p:nvPr>
        </p:nvPicPr>
        <p:blipFill>
          <a:blip r:embed="rId1"/>
          <a:stretch>
            <a:fillRect/>
          </a:stretch>
        </p:blipFill>
        <p:spPr>
          <a:xfrm>
            <a:off x="1597025" y="1526540"/>
            <a:ext cx="7890510" cy="473456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>
    <p:comb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4"/>
          <p:cNvCxnSpPr/>
          <p:nvPr/>
        </p:nvCxnSpPr>
        <p:spPr bwMode="auto">
          <a:xfrm>
            <a:off x="7394184" y="2564904"/>
            <a:ext cx="3888000" cy="0"/>
          </a:xfrm>
          <a:prstGeom prst="line">
            <a:avLst/>
          </a:prstGeom>
          <a:ln w="19050" cmpd="sng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8"/>
          <p:cNvCxnSpPr/>
          <p:nvPr/>
        </p:nvCxnSpPr>
        <p:spPr bwMode="auto">
          <a:xfrm>
            <a:off x="7394184" y="2260092"/>
            <a:ext cx="3888000" cy="0"/>
          </a:xfrm>
          <a:prstGeom prst="line">
            <a:avLst/>
          </a:prstGeom>
          <a:ln w="19050" cmpd="sng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9"/>
          <p:cNvCxnSpPr/>
          <p:nvPr/>
        </p:nvCxnSpPr>
        <p:spPr bwMode="auto">
          <a:xfrm>
            <a:off x="1034857" y="2559912"/>
            <a:ext cx="3888000" cy="0"/>
          </a:xfrm>
          <a:prstGeom prst="line">
            <a:avLst/>
          </a:prstGeom>
          <a:ln w="19050" cmpd="sng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10"/>
          <p:cNvCxnSpPr/>
          <p:nvPr/>
        </p:nvCxnSpPr>
        <p:spPr bwMode="auto">
          <a:xfrm>
            <a:off x="1034857" y="2255100"/>
            <a:ext cx="3888000" cy="0"/>
          </a:xfrm>
          <a:prstGeom prst="line">
            <a:avLst/>
          </a:prstGeom>
          <a:ln w="19050" cmpd="sng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034857" y="2226867"/>
            <a:ext cx="1490980" cy="36830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l"/>
            <a:r>
              <a:rPr lang="en-US" altLang="ko-KR" b="1" dirty="0">
                <a:solidFill>
                  <a:schemeClr val="tx2"/>
                </a:solidFill>
                <a:latin typeface="+mj-lt"/>
              </a:rPr>
              <a:t>Probability</a:t>
            </a:r>
            <a:endParaRPr lang="en-US" altLang="ko-KR" b="1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394184" y="2226867"/>
            <a:ext cx="943610" cy="36830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l"/>
            <a:r>
              <a:rPr lang="en-US" altLang="ko-KR" b="1" dirty="0">
                <a:ln w="3175">
                  <a:noFill/>
                </a:ln>
                <a:solidFill>
                  <a:schemeClr val="tx2"/>
                </a:solidFill>
                <a:latin typeface="+mj-lt"/>
              </a:rPr>
              <a:t>Impact</a:t>
            </a:r>
            <a:endParaRPr lang="en-US" altLang="ko-KR" b="1" dirty="0">
              <a:ln w="3175">
                <a:noFill/>
              </a:ln>
              <a:solidFill>
                <a:schemeClr val="tx2"/>
              </a:solidFill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34858" y="2833713"/>
            <a:ext cx="1218565" cy="27559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200" dirty="0">
                <a:solidFill>
                  <a:schemeClr val="tx2"/>
                </a:solidFill>
                <a:cs typeface="+mj-cs"/>
              </a:rPr>
              <a:t>Litle Eperience</a:t>
            </a:r>
            <a:endParaRPr lang="ko-KR" altLang="en-US" sz="1200" b="1" dirty="0">
              <a:solidFill>
                <a:schemeClr val="tx2"/>
              </a:solidFill>
              <a:cs typeface="+mj-cs"/>
            </a:endParaRPr>
          </a:p>
        </p:txBody>
      </p:sp>
      <p:sp>
        <p:nvSpPr>
          <p:cNvPr id="9" name="순서도: 처리 6"/>
          <p:cNvSpPr/>
          <p:nvPr/>
        </p:nvSpPr>
        <p:spPr>
          <a:xfrm>
            <a:off x="1013692" y="3140968"/>
            <a:ext cx="108000" cy="288032"/>
          </a:xfrm>
          <a:prstGeom prst="flowChartProcess">
            <a:avLst/>
          </a:prstGeom>
          <a:solidFill>
            <a:schemeClr val="accent6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0" name="순서도: 처리 56"/>
          <p:cNvSpPr/>
          <p:nvPr/>
        </p:nvSpPr>
        <p:spPr>
          <a:xfrm>
            <a:off x="1165261" y="3140968"/>
            <a:ext cx="108000" cy="288032"/>
          </a:xfrm>
          <a:prstGeom prst="flowChartProcess">
            <a:avLst/>
          </a:prstGeom>
          <a:solidFill>
            <a:schemeClr val="accent6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1" name="순서도: 처리 57"/>
          <p:cNvSpPr/>
          <p:nvPr/>
        </p:nvSpPr>
        <p:spPr>
          <a:xfrm>
            <a:off x="1316830" y="3140968"/>
            <a:ext cx="108000" cy="288032"/>
          </a:xfrm>
          <a:prstGeom prst="flowChartProcess">
            <a:avLst/>
          </a:prstGeom>
          <a:solidFill>
            <a:schemeClr val="accent6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2" name="순서도: 처리 58"/>
          <p:cNvSpPr/>
          <p:nvPr/>
        </p:nvSpPr>
        <p:spPr>
          <a:xfrm>
            <a:off x="1468399" y="3140968"/>
            <a:ext cx="108000" cy="288032"/>
          </a:xfrm>
          <a:prstGeom prst="flowChartProcess">
            <a:avLst/>
          </a:prstGeom>
          <a:solidFill>
            <a:schemeClr val="accent6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3" name="순서도: 처리 59"/>
          <p:cNvSpPr/>
          <p:nvPr/>
        </p:nvSpPr>
        <p:spPr>
          <a:xfrm>
            <a:off x="1619968" y="3140968"/>
            <a:ext cx="108000" cy="288032"/>
          </a:xfrm>
          <a:prstGeom prst="flowChartProcess">
            <a:avLst/>
          </a:prstGeom>
          <a:solidFill>
            <a:schemeClr val="accent6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4" name="순서도: 처리 60"/>
          <p:cNvSpPr/>
          <p:nvPr/>
        </p:nvSpPr>
        <p:spPr>
          <a:xfrm>
            <a:off x="1771537" y="3140968"/>
            <a:ext cx="108000" cy="288032"/>
          </a:xfrm>
          <a:prstGeom prst="flowChartProcess">
            <a:avLst/>
          </a:prstGeom>
          <a:solidFill>
            <a:schemeClr val="accent6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5" name="순서도: 처리 61"/>
          <p:cNvSpPr/>
          <p:nvPr/>
        </p:nvSpPr>
        <p:spPr>
          <a:xfrm>
            <a:off x="1923106" y="3140968"/>
            <a:ext cx="108000" cy="288032"/>
          </a:xfrm>
          <a:prstGeom prst="flowChartProcess">
            <a:avLst/>
          </a:prstGeom>
          <a:solidFill>
            <a:schemeClr val="accent6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6" name="순서도: 처리 62"/>
          <p:cNvSpPr/>
          <p:nvPr/>
        </p:nvSpPr>
        <p:spPr>
          <a:xfrm>
            <a:off x="2074675" y="3140968"/>
            <a:ext cx="108000" cy="288032"/>
          </a:xfrm>
          <a:prstGeom prst="flowChartProcess">
            <a:avLst/>
          </a:prstGeom>
          <a:solidFill>
            <a:schemeClr val="accent6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7" name="순서도: 처리 63"/>
          <p:cNvSpPr/>
          <p:nvPr/>
        </p:nvSpPr>
        <p:spPr>
          <a:xfrm>
            <a:off x="2226244" y="3140968"/>
            <a:ext cx="108000" cy="288032"/>
          </a:xfrm>
          <a:prstGeom prst="flowChartProcess">
            <a:avLst/>
          </a:prstGeom>
          <a:solidFill>
            <a:schemeClr val="accent6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8" name="순서도: 처리 64"/>
          <p:cNvSpPr/>
          <p:nvPr/>
        </p:nvSpPr>
        <p:spPr>
          <a:xfrm>
            <a:off x="2377813" y="3140968"/>
            <a:ext cx="108000" cy="288032"/>
          </a:xfrm>
          <a:prstGeom prst="flowChartProcess">
            <a:avLst/>
          </a:prstGeom>
          <a:solidFill>
            <a:schemeClr val="accent6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9" name="순서도: 처리 65"/>
          <p:cNvSpPr/>
          <p:nvPr/>
        </p:nvSpPr>
        <p:spPr>
          <a:xfrm>
            <a:off x="2529382" y="3140968"/>
            <a:ext cx="108000" cy="288032"/>
          </a:xfrm>
          <a:prstGeom prst="flowChartProcess">
            <a:avLst/>
          </a:prstGeom>
          <a:solidFill>
            <a:schemeClr val="bg1">
              <a:lumMod val="75000"/>
              <a:alpha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20" name="순서도: 처리 66"/>
          <p:cNvSpPr/>
          <p:nvPr/>
        </p:nvSpPr>
        <p:spPr>
          <a:xfrm>
            <a:off x="2680951" y="3140968"/>
            <a:ext cx="108000" cy="288032"/>
          </a:xfrm>
          <a:prstGeom prst="flowChartProcess">
            <a:avLst/>
          </a:prstGeom>
          <a:solidFill>
            <a:schemeClr val="bg1">
              <a:lumMod val="75000"/>
              <a:alpha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21" name="순서도: 처리 67"/>
          <p:cNvSpPr/>
          <p:nvPr/>
        </p:nvSpPr>
        <p:spPr>
          <a:xfrm>
            <a:off x="2832520" y="3140968"/>
            <a:ext cx="108000" cy="288032"/>
          </a:xfrm>
          <a:prstGeom prst="flowChartProcess">
            <a:avLst/>
          </a:prstGeom>
          <a:solidFill>
            <a:schemeClr val="bg1">
              <a:lumMod val="75000"/>
              <a:alpha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22" name="순서도: 처리 68"/>
          <p:cNvSpPr/>
          <p:nvPr/>
        </p:nvSpPr>
        <p:spPr>
          <a:xfrm>
            <a:off x="2984089" y="3140968"/>
            <a:ext cx="108000" cy="288032"/>
          </a:xfrm>
          <a:prstGeom prst="flowChartProcess">
            <a:avLst/>
          </a:prstGeom>
          <a:solidFill>
            <a:schemeClr val="bg1">
              <a:lumMod val="75000"/>
              <a:alpha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23" name="순서도: 처리 69"/>
          <p:cNvSpPr/>
          <p:nvPr/>
        </p:nvSpPr>
        <p:spPr>
          <a:xfrm>
            <a:off x="3135658" y="3140968"/>
            <a:ext cx="108000" cy="288032"/>
          </a:xfrm>
          <a:prstGeom prst="flowChartProcess">
            <a:avLst/>
          </a:prstGeom>
          <a:solidFill>
            <a:schemeClr val="bg1">
              <a:lumMod val="75000"/>
              <a:alpha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24" name="순서도: 처리 71"/>
          <p:cNvSpPr/>
          <p:nvPr/>
        </p:nvSpPr>
        <p:spPr>
          <a:xfrm>
            <a:off x="3287227" y="3140968"/>
            <a:ext cx="108000" cy="288032"/>
          </a:xfrm>
          <a:prstGeom prst="flowChartProcess">
            <a:avLst/>
          </a:prstGeom>
          <a:solidFill>
            <a:schemeClr val="bg1">
              <a:lumMod val="75000"/>
              <a:alpha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25" name="순서도: 처리 72"/>
          <p:cNvSpPr/>
          <p:nvPr/>
        </p:nvSpPr>
        <p:spPr>
          <a:xfrm>
            <a:off x="3438796" y="3140968"/>
            <a:ext cx="108000" cy="288032"/>
          </a:xfrm>
          <a:prstGeom prst="flowChartProcess">
            <a:avLst/>
          </a:prstGeom>
          <a:solidFill>
            <a:schemeClr val="bg1">
              <a:lumMod val="75000"/>
              <a:alpha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26" name="순서도: 처리 73"/>
          <p:cNvSpPr/>
          <p:nvPr/>
        </p:nvSpPr>
        <p:spPr>
          <a:xfrm>
            <a:off x="3590365" y="3140968"/>
            <a:ext cx="108000" cy="288032"/>
          </a:xfrm>
          <a:prstGeom prst="flowChartProcess">
            <a:avLst/>
          </a:prstGeom>
          <a:solidFill>
            <a:schemeClr val="bg1">
              <a:lumMod val="75000"/>
              <a:alpha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27" name="순서도: 처리 74"/>
          <p:cNvSpPr/>
          <p:nvPr/>
        </p:nvSpPr>
        <p:spPr>
          <a:xfrm>
            <a:off x="3741934" y="3140968"/>
            <a:ext cx="108000" cy="288032"/>
          </a:xfrm>
          <a:prstGeom prst="flowChartProcess">
            <a:avLst/>
          </a:prstGeom>
          <a:solidFill>
            <a:schemeClr val="bg1">
              <a:lumMod val="75000"/>
              <a:alpha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28" name="순서도: 처리 75"/>
          <p:cNvSpPr/>
          <p:nvPr/>
        </p:nvSpPr>
        <p:spPr>
          <a:xfrm>
            <a:off x="3893502" y="3140968"/>
            <a:ext cx="108000" cy="288032"/>
          </a:xfrm>
          <a:prstGeom prst="flowChartProcess">
            <a:avLst/>
          </a:prstGeom>
          <a:solidFill>
            <a:schemeClr val="bg1">
              <a:lumMod val="75000"/>
              <a:alpha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30" name="TextBox 29"/>
          <p:cNvSpPr txBox="1"/>
          <p:nvPr/>
        </p:nvSpPr>
        <p:spPr>
          <a:xfrm>
            <a:off x="1034858" y="3573958"/>
            <a:ext cx="3276600" cy="27559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l"/>
            <a:r>
              <a:rPr lang="en-US" sz="1200" dirty="0">
                <a:solidFill>
                  <a:schemeClr val="tx2"/>
                </a:solidFill>
                <a:cs typeface="+mj-cs"/>
              </a:rPr>
              <a:t>Incorrect or incomplete stated requirements</a:t>
            </a:r>
            <a:endParaRPr lang="en-US" sz="1200" dirty="0">
              <a:solidFill>
                <a:schemeClr val="tx2"/>
              </a:solidFill>
              <a:cs typeface="+mj-cs"/>
            </a:endParaRPr>
          </a:p>
        </p:txBody>
      </p:sp>
      <p:sp>
        <p:nvSpPr>
          <p:cNvPr id="31" name="순서도: 처리 213"/>
          <p:cNvSpPr/>
          <p:nvPr/>
        </p:nvSpPr>
        <p:spPr>
          <a:xfrm>
            <a:off x="1010946" y="3881212"/>
            <a:ext cx="108000" cy="288032"/>
          </a:xfrm>
          <a:prstGeom prst="flowChartProcess">
            <a:avLst/>
          </a:prstGeom>
          <a:solidFill>
            <a:schemeClr val="accent6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32" name="순서도: 처리 214"/>
          <p:cNvSpPr/>
          <p:nvPr/>
        </p:nvSpPr>
        <p:spPr>
          <a:xfrm>
            <a:off x="1162515" y="3881212"/>
            <a:ext cx="108000" cy="288032"/>
          </a:xfrm>
          <a:prstGeom prst="flowChartProcess">
            <a:avLst/>
          </a:prstGeom>
          <a:solidFill>
            <a:schemeClr val="accent6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33" name="순서도: 처리 215"/>
          <p:cNvSpPr/>
          <p:nvPr/>
        </p:nvSpPr>
        <p:spPr>
          <a:xfrm>
            <a:off x="1314084" y="3881212"/>
            <a:ext cx="108000" cy="288032"/>
          </a:xfrm>
          <a:prstGeom prst="flowChartProcess">
            <a:avLst/>
          </a:prstGeom>
          <a:solidFill>
            <a:schemeClr val="accent6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34" name="순서도: 처리 216"/>
          <p:cNvSpPr/>
          <p:nvPr/>
        </p:nvSpPr>
        <p:spPr>
          <a:xfrm>
            <a:off x="1461208" y="3881212"/>
            <a:ext cx="108000" cy="288032"/>
          </a:xfrm>
          <a:prstGeom prst="flowChartProcess">
            <a:avLst/>
          </a:prstGeom>
          <a:solidFill>
            <a:schemeClr val="accent6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35" name="순서도: 처리 217"/>
          <p:cNvSpPr/>
          <p:nvPr/>
        </p:nvSpPr>
        <p:spPr>
          <a:xfrm>
            <a:off x="1617222" y="3881212"/>
            <a:ext cx="108000" cy="288032"/>
          </a:xfrm>
          <a:prstGeom prst="flowChartProcess">
            <a:avLst/>
          </a:prstGeom>
          <a:solidFill>
            <a:schemeClr val="accent6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36" name="순서도: 처리 218"/>
          <p:cNvSpPr/>
          <p:nvPr/>
        </p:nvSpPr>
        <p:spPr>
          <a:xfrm>
            <a:off x="1768791" y="3881212"/>
            <a:ext cx="108000" cy="288032"/>
          </a:xfrm>
          <a:prstGeom prst="flowChartProcess">
            <a:avLst/>
          </a:prstGeom>
          <a:solidFill>
            <a:schemeClr val="accent6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37" name="순서도: 처리 219"/>
          <p:cNvSpPr/>
          <p:nvPr/>
        </p:nvSpPr>
        <p:spPr>
          <a:xfrm>
            <a:off x="1920360" y="3881212"/>
            <a:ext cx="108000" cy="288032"/>
          </a:xfrm>
          <a:prstGeom prst="flowChartProcess">
            <a:avLst/>
          </a:prstGeom>
          <a:solidFill>
            <a:schemeClr val="accent6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38" name="순서도: 처리 220"/>
          <p:cNvSpPr/>
          <p:nvPr/>
        </p:nvSpPr>
        <p:spPr>
          <a:xfrm>
            <a:off x="2071929" y="3881212"/>
            <a:ext cx="108000" cy="288032"/>
          </a:xfrm>
          <a:prstGeom prst="flowChartProcess">
            <a:avLst/>
          </a:prstGeom>
          <a:solidFill>
            <a:schemeClr val="accent6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39" name="순서도: 처리 221"/>
          <p:cNvSpPr/>
          <p:nvPr/>
        </p:nvSpPr>
        <p:spPr>
          <a:xfrm>
            <a:off x="2223498" y="3881212"/>
            <a:ext cx="108000" cy="288032"/>
          </a:xfrm>
          <a:prstGeom prst="flowChartProcess">
            <a:avLst/>
          </a:prstGeom>
          <a:solidFill>
            <a:schemeClr val="accent6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40" name="순서도: 처리 222"/>
          <p:cNvSpPr/>
          <p:nvPr/>
        </p:nvSpPr>
        <p:spPr>
          <a:xfrm>
            <a:off x="2375067" y="3881212"/>
            <a:ext cx="108000" cy="288032"/>
          </a:xfrm>
          <a:prstGeom prst="flowChartProcess">
            <a:avLst/>
          </a:prstGeom>
          <a:solidFill>
            <a:schemeClr val="accent6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41" name="순서도: 처리 223"/>
          <p:cNvSpPr/>
          <p:nvPr/>
        </p:nvSpPr>
        <p:spPr>
          <a:xfrm>
            <a:off x="2526636" y="3881212"/>
            <a:ext cx="108000" cy="288032"/>
          </a:xfrm>
          <a:prstGeom prst="flowChartProcess">
            <a:avLst/>
          </a:prstGeom>
          <a:solidFill>
            <a:schemeClr val="accent6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42" name="순서도: 처리 224"/>
          <p:cNvSpPr/>
          <p:nvPr/>
        </p:nvSpPr>
        <p:spPr>
          <a:xfrm>
            <a:off x="2678205" y="3881212"/>
            <a:ext cx="108000" cy="288032"/>
          </a:xfrm>
          <a:prstGeom prst="flowChartProcess">
            <a:avLst/>
          </a:prstGeom>
          <a:solidFill>
            <a:schemeClr val="accent6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43" name="순서도: 처리 225"/>
          <p:cNvSpPr/>
          <p:nvPr/>
        </p:nvSpPr>
        <p:spPr>
          <a:xfrm>
            <a:off x="2829774" y="3881212"/>
            <a:ext cx="108000" cy="288032"/>
          </a:xfrm>
          <a:prstGeom prst="flowChartProcess">
            <a:avLst/>
          </a:prstGeom>
          <a:solidFill>
            <a:schemeClr val="accent6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44" name="순서도: 처리 226"/>
          <p:cNvSpPr/>
          <p:nvPr/>
        </p:nvSpPr>
        <p:spPr>
          <a:xfrm>
            <a:off x="2981343" y="3881212"/>
            <a:ext cx="108000" cy="288032"/>
          </a:xfrm>
          <a:prstGeom prst="flowChartProcess">
            <a:avLst/>
          </a:prstGeom>
          <a:solidFill>
            <a:schemeClr val="accent6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45" name="순서도: 처리 227"/>
          <p:cNvSpPr/>
          <p:nvPr/>
        </p:nvSpPr>
        <p:spPr>
          <a:xfrm>
            <a:off x="3132912" y="3881212"/>
            <a:ext cx="108000" cy="288032"/>
          </a:xfrm>
          <a:prstGeom prst="flowChartProcess">
            <a:avLst/>
          </a:prstGeom>
          <a:solidFill>
            <a:schemeClr val="accent6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46" name="순서도: 처리 228"/>
          <p:cNvSpPr/>
          <p:nvPr/>
        </p:nvSpPr>
        <p:spPr>
          <a:xfrm>
            <a:off x="3284481" y="3881212"/>
            <a:ext cx="108000" cy="288032"/>
          </a:xfrm>
          <a:prstGeom prst="flowChartProcess">
            <a:avLst/>
          </a:prstGeom>
          <a:solidFill>
            <a:schemeClr val="accent6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47" name="순서도: 처리 229"/>
          <p:cNvSpPr/>
          <p:nvPr/>
        </p:nvSpPr>
        <p:spPr>
          <a:xfrm>
            <a:off x="3436050" y="3881212"/>
            <a:ext cx="108000" cy="288032"/>
          </a:xfrm>
          <a:prstGeom prst="flowChartProcess">
            <a:avLst/>
          </a:prstGeom>
          <a:solidFill>
            <a:schemeClr val="accent6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48" name="순서도: 처리 230"/>
          <p:cNvSpPr/>
          <p:nvPr/>
        </p:nvSpPr>
        <p:spPr>
          <a:xfrm>
            <a:off x="3587619" y="3881212"/>
            <a:ext cx="108000" cy="288032"/>
          </a:xfrm>
          <a:prstGeom prst="flowChartProcess">
            <a:avLst/>
          </a:prstGeom>
          <a:solidFill>
            <a:schemeClr val="accent6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49" name="순서도: 처리 231"/>
          <p:cNvSpPr/>
          <p:nvPr/>
        </p:nvSpPr>
        <p:spPr>
          <a:xfrm>
            <a:off x="3739188" y="3881212"/>
            <a:ext cx="108000" cy="288032"/>
          </a:xfrm>
          <a:prstGeom prst="flowChartProcess">
            <a:avLst/>
          </a:prstGeom>
          <a:solidFill>
            <a:schemeClr val="bg1">
              <a:lumMod val="75000"/>
              <a:alpha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0" name="순서도: 처리 232"/>
          <p:cNvSpPr/>
          <p:nvPr/>
        </p:nvSpPr>
        <p:spPr>
          <a:xfrm>
            <a:off x="3890756" y="3881212"/>
            <a:ext cx="108000" cy="288032"/>
          </a:xfrm>
          <a:prstGeom prst="flowChartProcess">
            <a:avLst/>
          </a:prstGeom>
          <a:solidFill>
            <a:schemeClr val="bg1">
              <a:lumMod val="75000"/>
              <a:alpha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7" name="TextBox 56"/>
          <p:cNvSpPr txBox="1"/>
          <p:nvPr/>
        </p:nvSpPr>
        <p:spPr>
          <a:xfrm>
            <a:off x="7392280" y="2864437"/>
            <a:ext cx="1407795" cy="27559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l"/>
            <a:r>
              <a:rPr lang="en-US" sz="1200" dirty="0">
                <a:solidFill>
                  <a:schemeClr val="tx2"/>
                </a:solidFill>
                <a:cs typeface="+mj-cs"/>
              </a:rPr>
              <a:t>Electricity Failure</a:t>
            </a:r>
            <a:endParaRPr lang="en-US" sz="1200" dirty="0">
              <a:solidFill>
                <a:schemeClr val="tx2"/>
              </a:solidFill>
              <a:cs typeface="+mj-cs"/>
            </a:endParaRPr>
          </a:p>
        </p:txBody>
      </p:sp>
      <p:sp>
        <p:nvSpPr>
          <p:cNvPr id="58" name="순서도: 처리 250"/>
          <p:cNvSpPr/>
          <p:nvPr/>
        </p:nvSpPr>
        <p:spPr>
          <a:xfrm>
            <a:off x="7479026" y="3160897"/>
            <a:ext cx="108000" cy="288032"/>
          </a:xfrm>
          <a:prstGeom prst="flowChartProcess">
            <a:avLst/>
          </a:prstGeom>
          <a:solidFill>
            <a:schemeClr val="accent6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9" name="순서도: 처리 251"/>
          <p:cNvSpPr/>
          <p:nvPr/>
        </p:nvSpPr>
        <p:spPr>
          <a:xfrm>
            <a:off x="7630595" y="3160897"/>
            <a:ext cx="108000" cy="288032"/>
          </a:xfrm>
          <a:prstGeom prst="flowChartProcess">
            <a:avLst/>
          </a:prstGeom>
          <a:solidFill>
            <a:schemeClr val="accent6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0" name="순서도: 처리 252"/>
          <p:cNvSpPr/>
          <p:nvPr/>
        </p:nvSpPr>
        <p:spPr>
          <a:xfrm>
            <a:off x="7782164" y="3160897"/>
            <a:ext cx="108000" cy="288032"/>
          </a:xfrm>
          <a:prstGeom prst="flowChartProcess">
            <a:avLst/>
          </a:prstGeom>
          <a:solidFill>
            <a:schemeClr val="accent6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1" name="순서도: 처리 253"/>
          <p:cNvSpPr/>
          <p:nvPr/>
        </p:nvSpPr>
        <p:spPr>
          <a:xfrm>
            <a:off x="7933733" y="3160897"/>
            <a:ext cx="108000" cy="288032"/>
          </a:xfrm>
          <a:prstGeom prst="flowChartProcess">
            <a:avLst/>
          </a:prstGeom>
          <a:solidFill>
            <a:schemeClr val="accent6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2" name="순서도: 처리 254"/>
          <p:cNvSpPr/>
          <p:nvPr/>
        </p:nvSpPr>
        <p:spPr>
          <a:xfrm>
            <a:off x="8085302" y="3160897"/>
            <a:ext cx="108000" cy="288032"/>
          </a:xfrm>
          <a:prstGeom prst="flowChartProcess">
            <a:avLst/>
          </a:prstGeom>
          <a:solidFill>
            <a:schemeClr val="accent6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3" name="순서도: 처리 255"/>
          <p:cNvSpPr/>
          <p:nvPr/>
        </p:nvSpPr>
        <p:spPr>
          <a:xfrm>
            <a:off x="8236871" y="3160897"/>
            <a:ext cx="108000" cy="288032"/>
          </a:xfrm>
          <a:prstGeom prst="flowChartProcess">
            <a:avLst/>
          </a:prstGeom>
          <a:solidFill>
            <a:schemeClr val="accent6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4" name="순서도: 처리 256"/>
          <p:cNvSpPr/>
          <p:nvPr/>
        </p:nvSpPr>
        <p:spPr>
          <a:xfrm>
            <a:off x="8388440" y="3160897"/>
            <a:ext cx="108000" cy="288032"/>
          </a:xfrm>
          <a:prstGeom prst="flowChartProcess">
            <a:avLst/>
          </a:prstGeom>
          <a:solidFill>
            <a:schemeClr val="accent6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5" name="순서도: 처리 257"/>
          <p:cNvSpPr/>
          <p:nvPr/>
        </p:nvSpPr>
        <p:spPr>
          <a:xfrm>
            <a:off x="8540009" y="3160897"/>
            <a:ext cx="108000" cy="288032"/>
          </a:xfrm>
          <a:prstGeom prst="flowChartProcess">
            <a:avLst/>
          </a:prstGeom>
          <a:solidFill>
            <a:schemeClr val="accent6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6" name="순서도: 처리 258"/>
          <p:cNvSpPr/>
          <p:nvPr/>
        </p:nvSpPr>
        <p:spPr>
          <a:xfrm>
            <a:off x="8691578" y="3160897"/>
            <a:ext cx="108000" cy="288032"/>
          </a:xfrm>
          <a:prstGeom prst="flowChartProcess">
            <a:avLst/>
          </a:prstGeom>
          <a:solidFill>
            <a:schemeClr val="accent6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7" name="순서도: 처리 259"/>
          <p:cNvSpPr/>
          <p:nvPr/>
        </p:nvSpPr>
        <p:spPr>
          <a:xfrm>
            <a:off x="8843147" y="3160897"/>
            <a:ext cx="108000" cy="288032"/>
          </a:xfrm>
          <a:prstGeom prst="flowChartProcess">
            <a:avLst/>
          </a:prstGeom>
          <a:solidFill>
            <a:schemeClr val="accent6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8" name="순서도: 처리 260"/>
          <p:cNvSpPr/>
          <p:nvPr/>
        </p:nvSpPr>
        <p:spPr>
          <a:xfrm>
            <a:off x="8994716" y="3160897"/>
            <a:ext cx="108000" cy="288032"/>
          </a:xfrm>
          <a:prstGeom prst="flowChartProcess">
            <a:avLst/>
          </a:prstGeom>
          <a:solidFill>
            <a:schemeClr val="bg1">
              <a:lumMod val="75000"/>
              <a:alpha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9" name="순서도: 처리 261"/>
          <p:cNvSpPr/>
          <p:nvPr/>
        </p:nvSpPr>
        <p:spPr>
          <a:xfrm>
            <a:off x="9146285" y="3160897"/>
            <a:ext cx="108000" cy="288032"/>
          </a:xfrm>
          <a:prstGeom prst="flowChartProcess">
            <a:avLst/>
          </a:prstGeom>
          <a:solidFill>
            <a:schemeClr val="bg1">
              <a:lumMod val="75000"/>
              <a:alpha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0" name="순서도: 처리 262"/>
          <p:cNvSpPr/>
          <p:nvPr/>
        </p:nvSpPr>
        <p:spPr>
          <a:xfrm>
            <a:off x="9297854" y="3160897"/>
            <a:ext cx="108000" cy="288032"/>
          </a:xfrm>
          <a:prstGeom prst="flowChartProcess">
            <a:avLst/>
          </a:prstGeom>
          <a:solidFill>
            <a:schemeClr val="bg1">
              <a:lumMod val="75000"/>
              <a:alpha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1" name="순서도: 처리 263"/>
          <p:cNvSpPr/>
          <p:nvPr/>
        </p:nvSpPr>
        <p:spPr>
          <a:xfrm>
            <a:off x="9449423" y="3160897"/>
            <a:ext cx="108000" cy="288032"/>
          </a:xfrm>
          <a:prstGeom prst="flowChartProcess">
            <a:avLst/>
          </a:prstGeom>
          <a:solidFill>
            <a:schemeClr val="bg1">
              <a:lumMod val="75000"/>
              <a:alpha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2" name="순서도: 처리 264"/>
          <p:cNvSpPr/>
          <p:nvPr/>
        </p:nvSpPr>
        <p:spPr>
          <a:xfrm>
            <a:off x="9600992" y="3160897"/>
            <a:ext cx="108000" cy="288032"/>
          </a:xfrm>
          <a:prstGeom prst="flowChartProcess">
            <a:avLst/>
          </a:prstGeom>
          <a:solidFill>
            <a:schemeClr val="bg1">
              <a:lumMod val="75000"/>
              <a:alpha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3" name="순서도: 처리 265"/>
          <p:cNvSpPr/>
          <p:nvPr/>
        </p:nvSpPr>
        <p:spPr>
          <a:xfrm>
            <a:off x="9752561" y="3160897"/>
            <a:ext cx="108000" cy="288032"/>
          </a:xfrm>
          <a:prstGeom prst="flowChartProcess">
            <a:avLst/>
          </a:prstGeom>
          <a:solidFill>
            <a:schemeClr val="bg1">
              <a:lumMod val="75000"/>
              <a:alpha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4" name="순서도: 처리 266"/>
          <p:cNvSpPr/>
          <p:nvPr/>
        </p:nvSpPr>
        <p:spPr>
          <a:xfrm>
            <a:off x="9904130" y="3160897"/>
            <a:ext cx="108000" cy="288032"/>
          </a:xfrm>
          <a:prstGeom prst="flowChartProcess">
            <a:avLst/>
          </a:prstGeom>
          <a:solidFill>
            <a:schemeClr val="bg1">
              <a:lumMod val="75000"/>
              <a:alpha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5" name="순서도: 처리 267"/>
          <p:cNvSpPr/>
          <p:nvPr/>
        </p:nvSpPr>
        <p:spPr>
          <a:xfrm>
            <a:off x="10055699" y="3160897"/>
            <a:ext cx="108000" cy="288032"/>
          </a:xfrm>
          <a:prstGeom prst="flowChartProcess">
            <a:avLst/>
          </a:prstGeom>
          <a:solidFill>
            <a:schemeClr val="bg1">
              <a:lumMod val="75000"/>
              <a:alpha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6" name="순서도: 처리 268"/>
          <p:cNvSpPr/>
          <p:nvPr/>
        </p:nvSpPr>
        <p:spPr>
          <a:xfrm>
            <a:off x="10207268" y="3160897"/>
            <a:ext cx="108000" cy="288032"/>
          </a:xfrm>
          <a:prstGeom prst="flowChartProcess">
            <a:avLst/>
          </a:prstGeom>
          <a:solidFill>
            <a:schemeClr val="bg1">
              <a:lumMod val="75000"/>
              <a:alpha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7" name="순서도: 처리 269"/>
          <p:cNvSpPr/>
          <p:nvPr/>
        </p:nvSpPr>
        <p:spPr>
          <a:xfrm>
            <a:off x="10358836" y="3160897"/>
            <a:ext cx="108000" cy="288032"/>
          </a:xfrm>
          <a:prstGeom prst="flowChartProcess">
            <a:avLst/>
          </a:prstGeom>
          <a:solidFill>
            <a:schemeClr val="bg1">
              <a:lumMod val="75000"/>
              <a:alpha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9" name="TextBox 78"/>
          <p:cNvSpPr txBox="1"/>
          <p:nvPr/>
        </p:nvSpPr>
        <p:spPr>
          <a:xfrm>
            <a:off x="7394185" y="3539276"/>
            <a:ext cx="4693920" cy="27559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l"/>
            <a:r>
              <a:rPr lang="en-US" sz="1200" dirty="0">
                <a:solidFill>
                  <a:schemeClr val="tx2"/>
                </a:solidFill>
                <a:cs typeface="+mj-cs"/>
              </a:rPr>
              <a:t>The number of bugs significantly exceeds the expected number</a:t>
            </a:r>
            <a:endParaRPr lang="en-US" sz="1200" dirty="0">
              <a:solidFill>
                <a:schemeClr val="tx2"/>
              </a:solidFill>
              <a:cs typeface="+mj-cs"/>
            </a:endParaRPr>
          </a:p>
        </p:txBody>
      </p:sp>
      <p:sp>
        <p:nvSpPr>
          <p:cNvPr id="80" name="순서도: 처리 273"/>
          <p:cNvSpPr/>
          <p:nvPr/>
        </p:nvSpPr>
        <p:spPr>
          <a:xfrm>
            <a:off x="7476280" y="3901141"/>
            <a:ext cx="108000" cy="288032"/>
          </a:xfrm>
          <a:prstGeom prst="flowChartProcess">
            <a:avLst/>
          </a:prstGeom>
          <a:solidFill>
            <a:schemeClr val="accent6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1" name="순서도: 처리 274"/>
          <p:cNvSpPr/>
          <p:nvPr/>
        </p:nvSpPr>
        <p:spPr>
          <a:xfrm>
            <a:off x="7627849" y="3901141"/>
            <a:ext cx="108000" cy="288032"/>
          </a:xfrm>
          <a:prstGeom prst="flowChartProcess">
            <a:avLst/>
          </a:prstGeom>
          <a:solidFill>
            <a:schemeClr val="accent6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2" name="순서도: 처리 275"/>
          <p:cNvSpPr/>
          <p:nvPr/>
        </p:nvSpPr>
        <p:spPr>
          <a:xfrm>
            <a:off x="7779418" y="3901141"/>
            <a:ext cx="108000" cy="288032"/>
          </a:xfrm>
          <a:prstGeom prst="flowChartProcess">
            <a:avLst/>
          </a:prstGeom>
          <a:solidFill>
            <a:schemeClr val="accent6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3" name="순서도: 처리 276"/>
          <p:cNvSpPr/>
          <p:nvPr/>
        </p:nvSpPr>
        <p:spPr>
          <a:xfrm>
            <a:off x="7930987" y="3901141"/>
            <a:ext cx="108000" cy="288032"/>
          </a:xfrm>
          <a:prstGeom prst="flowChartProcess">
            <a:avLst/>
          </a:prstGeom>
          <a:solidFill>
            <a:schemeClr val="accent6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4" name="순서도: 처리 277"/>
          <p:cNvSpPr/>
          <p:nvPr/>
        </p:nvSpPr>
        <p:spPr>
          <a:xfrm>
            <a:off x="8082556" y="3901141"/>
            <a:ext cx="108000" cy="288032"/>
          </a:xfrm>
          <a:prstGeom prst="flowChartProcess">
            <a:avLst/>
          </a:prstGeom>
          <a:solidFill>
            <a:schemeClr val="accent6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5" name="순서도: 처리 278"/>
          <p:cNvSpPr/>
          <p:nvPr/>
        </p:nvSpPr>
        <p:spPr>
          <a:xfrm>
            <a:off x="8234125" y="3901141"/>
            <a:ext cx="108000" cy="288032"/>
          </a:xfrm>
          <a:prstGeom prst="flowChartProcess">
            <a:avLst/>
          </a:prstGeom>
          <a:solidFill>
            <a:schemeClr val="accent6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6" name="순서도: 처리 279"/>
          <p:cNvSpPr/>
          <p:nvPr/>
        </p:nvSpPr>
        <p:spPr>
          <a:xfrm>
            <a:off x="8385694" y="3901141"/>
            <a:ext cx="108000" cy="288032"/>
          </a:xfrm>
          <a:prstGeom prst="flowChartProcess">
            <a:avLst/>
          </a:prstGeom>
          <a:solidFill>
            <a:schemeClr val="accent6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7" name="순서도: 처리 280"/>
          <p:cNvSpPr/>
          <p:nvPr/>
        </p:nvSpPr>
        <p:spPr>
          <a:xfrm>
            <a:off x="8537263" y="3901141"/>
            <a:ext cx="108000" cy="288032"/>
          </a:xfrm>
          <a:prstGeom prst="flowChartProcess">
            <a:avLst/>
          </a:prstGeom>
          <a:solidFill>
            <a:schemeClr val="accent6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8" name="순서도: 처리 281"/>
          <p:cNvSpPr/>
          <p:nvPr/>
        </p:nvSpPr>
        <p:spPr>
          <a:xfrm>
            <a:off x="8688832" y="3901141"/>
            <a:ext cx="108000" cy="288032"/>
          </a:xfrm>
          <a:prstGeom prst="flowChartProcess">
            <a:avLst/>
          </a:prstGeom>
          <a:solidFill>
            <a:schemeClr val="accent6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9" name="순서도: 처리 282"/>
          <p:cNvSpPr/>
          <p:nvPr/>
        </p:nvSpPr>
        <p:spPr>
          <a:xfrm>
            <a:off x="8840401" y="3901141"/>
            <a:ext cx="108000" cy="288032"/>
          </a:xfrm>
          <a:prstGeom prst="flowChartProcess">
            <a:avLst/>
          </a:prstGeom>
          <a:solidFill>
            <a:schemeClr val="accent6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0" name="순서도: 처리 283"/>
          <p:cNvSpPr/>
          <p:nvPr/>
        </p:nvSpPr>
        <p:spPr>
          <a:xfrm>
            <a:off x="8991970" y="3901141"/>
            <a:ext cx="108000" cy="288032"/>
          </a:xfrm>
          <a:prstGeom prst="flowChartProcess">
            <a:avLst/>
          </a:prstGeom>
          <a:solidFill>
            <a:schemeClr val="accent6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1" name="순서도: 처리 284"/>
          <p:cNvSpPr/>
          <p:nvPr/>
        </p:nvSpPr>
        <p:spPr>
          <a:xfrm>
            <a:off x="9146714" y="3899871"/>
            <a:ext cx="108000" cy="288032"/>
          </a:xfrm>
          <a:prstGeom prst="flowChartProcess">
            <a:avLst/>
          </a:prstGeom>
          <a:solidFill>
            <a:schemeClr val="accent6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2" name="순서도: 처리 285"/>
          <p:cNvSpPr/>
          <p:nvPr/>
        </p:nvSpPr>
        <p:spPr>
          <a:xfrm>
            <a:off x="9295108" y="3901141"/>
            <a:ext cx="108000" cy="288032"/>
          </a:xfrm>
          <a:prstGeom prst="flowChartProcess">
            <a:avLst/>
          </a:prstGeom>
          <a:solidFill>
            <a:schemeClr val="accent6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3" name="순서도: 처리 286"/>
          <p:cNvSpPr/>
          <p:nvPr/>
        </p:nvSpPr>
        <p:spPr>
          <a:xfrm>
            <a:off x="9446677" y="3901141"/>
            <a:ext cx="108000" cy="288032"/>
          </a:xfrm>
          <a:prstGeom prst="flowChartProcess">
            <a:avLst/>
          </a:prstGeom>
          <a:solidFill>
            <a:schemeClr val="accent6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8" name="순서도: 처리 291"/>
          <p:cNvSpPr/>
          <p:nvPr/>
        </p:nvSpPr>
        <p:spPr>
          <a:xfrm>
            <a:off x="10204522" y="3901141"/>
            <a:ext cx="108000" cy="288032"/>
          </a:xfrm>
          <a:prstGeom prst="flowChartProcess">
            <a:avLst/>
          </a:prstGeom>
          <a:solidFill>
            <a:schemeClr val="bg1">
              <a:lumMod val="75000"/>
              <a:alpha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9" name="순서도: 처리 292"/>
          <p:cNvSpPr/>
          <p:nvPr/>
        </p:nvSpPr>
        <p:spPr>
          <a:xfrm>
            <a:off x="10356090" y="3901141"/>
            <a:ext cx="108000" cy="288032"/>
          </a:xfrm>
          <a:prstGeom prst="flowChartProcess">
            <a:avLst/>
          </a:prstGeom>
          <a:solidFill>
            <a:schemeClr val="bg1">
              <a:lumMod val="75000"/>
              <a:alpha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/>
          </a:p>
        </p:txBody>
      </p:sp>
      <p:grpSp>
        <p:nvGrpSpPr>
          <p:cNvPr id="108" name="Group 107"/>
          <p:cNvGrpSpPr/>
          <p:nvPr/>
        </p:nvGrpSpPr>
        <p:grpSpPr>
          <a:xfrm>
            <a:off x="5203169" y="1575376"/>
            <a:ext cx="1764909" cy="5187735"/>
            <a:chOff x="6471827" y="627534"/>
            <a:chExt cx="1298611" cy="4144897"/>
          </a:xfrm>
        </p:grpSpPr>
        <p:sp>
          <p:nvSpPr>
            <p:cNvPr id="109" name="Oval 108"/>
            <p:cNvSpPr/>
            <p:nvPr/>
          </p:nvSpPr>
          <p:spPr>
            <a:xfrm rot="1887332">
              <a:off x="6471827" y="3934512"/>
              <a:ext cx="1298611" cy="837919"/>
            </a:xfrm>
            <a:prstGeom prst="ellipse">
              <a:avLst/>
            </a:prstGeom>
            <a:solidFill>
              <a:schemeClr val="accent6">
                <a:alpha val="48000"/>
              </a:schemeClr>
            </a:solidFill>
            <a:ln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grpSp>
          <p:nvGrpSpPr>
            <p:cNvPr id="110" name="Group 109"/>
            <p:cNvGrpSpPr/>
            <p:nvPr/>
          </p:nvGrpSpPr>
          <p:grpSpPr>
            <a:xfrm>
              <a:off x="6588224" y="627534"/>
              <a:ext cx="1091041" cy="3865265"/>
              <a:chOff x="1962627" y="587921"/>
              <a:chExt cx="1606904" cy="5692831"/>
            </a:xfrm>
          </p:grpSpPr>
          <p:sp>
            <p:nvSpPr>
              <p:cNvPr id="111" name="Freeform 10"/>
              <p:cNvSpPr/>
              <p:nvPr/>
            </p:nvSpPr>
            <p:spPr>
              <a:xfrm>
                <a:off x="2733325" y="5823612"/>
                <a:ext cx="372189" cy="457140"/>
              </a:xfrm>
              <a:custGeom>
                <a:avLst/>
                <a:gdLst>
                  <a:gd name="connsiteX0" fmla="*/ 295625 w 372189"/>
                  <a:gd name="connsiteY0" fmla="*/ 926 h 457140"/>
                  <a:gd name="connsiteX1" fmla="*/ 147988 w 372189"/>
                  <a:gd name="connsiteY1" fmla="*/ 53313 h 457140"/>
                  <a:gd name="connsiteX2" fmla="*/ 114650 w 372189"/>
                  <a:gd name="connsiteY2" fmla="*/ 91413 h 457140"/>
                  <a:gd name="connsiteX3" fmla="*/ 100363 w 372189"/>
                  <a:gd name="connsiteY3" fmla="*/ 134276 h 457140"/>
                  <a:gd name="connsiteX4" fmla="*/ 67025 w 372189"/>
                  <a:gd name="connsiteY4" fmla="*/ 181901 h 457140"/>
                  <a:gd name="connsiteX5" fmla="*/ 81313 w 372189"/>
                  <a:gd name="connsiteY5" fmla="*/ 239051 h 457140"/>
                  <a:gd name="connsiteX6" fmla="*/ 57500 w 372189"/>
                  <a:gd name="connsiteY6" fmla="*/ 286676 h 457140"/>
                  <a:gd name="connsiteX7" fmla="*/ 38450 w 372189"/>
                  <a:gd name="connsiteY7" fmla="*/ 310488 h 457140"/>
                  <a:gd name="connsiteX8" fmla="*/ 24163 w 372189"/>
                  <a:gd name="connsiteY8" fmla="*/ 348588 h 457140"/>
                  <a:gd name="connsiteX9" fmla="*/ 5113 w 372189"/>
                  <a:gd name="connsiteY9" fmla="*/ 391451 h 457140"/>
                  <a:gd name="connsiteX10" fmla="*/ 14638 w 372189"/>
                  <a:gd name="connsiteY10" fmla="*/ 453363 h 457140"/>
                  <a:gd name="connsiteX11" fmla="*/ 152750 w 372189"/>
                  <a:gd name="connsiteY11" fmla="*/ 448601 h 457140"/>
                  <a:gd name="connsiteX12" fmla="*/ 276575 w 372189"/>
                  <a:gd name="connsiteY12" fmla="*/ 434313 h 457140"/>
                  <a:gd name="connsiteX13" fmla="*/ 333725 w 372189"/>
                  <a:gd name="connsiteY13" fmla="*/ 391451 h 457140"/>
                  <a:gd name="connsiteX14" fmla="*/ 338488 w 372189"/>
                  <a:gd name="connsiteY14" fmla="*/ 320013 h 457140"/>
                  <a:gd name="connsiteX15" fmla="*/ 357538 w 372189"/>
                  <a:gd name="connsiteY15" fmla="*/ 339063 h 457140"/>
                  <a:gd name="connsiteX16" fmla="*/ 371825 w 372189"/>
                  <a:gd name="connsiteY16" fmla="*/ 310488 h 457140"/>
                  <a:gd name="connsiteX17" fmla="*/ 367063 w 372189"/>
                  <a:gd name="connsiteY17" fmla="*/ 229526 h 457140"/>
                  <a:gd name="connsiteX18" fmla="*/ 357538 w 372189"/>
                  <a:gd name="connsiteY18" fmla="*/ 177138 h 457140"/>
                  <a:gd name="connsiteX19" fmla="*/ 343250 w 372189"/>
                  <a:gd name="connsiteY19" fmla="*/ 100938 h 457140"/>
                  <a:gd name="connsiteX20" fmla="*/ 295625 w 372189"/>
                  <a:gd name="connsiteY20" fmla="*/ 926 h 4571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372189" h="457140">
                    <a:moveTo>
                      <a:pt x="295625" y="926"/>
                    </a:moveTo>
                    <a:cubicBezTo>
                      <a:pt x="263081" y="-7012"/>
                      <a:pt x="178150" y="38232"/>
                      <a:pt x="147988" y="53313"/>
                    </a:cubicBezTo>
                    <a:cubicBezTo>
                      <a:pt x="117826" y="68394"/>
                      <a:pt x="122587" y="77919"/>
                      <a:pt x="114650" y="91413"/>
                    </a:cubicBezTo>
                    <a:cubicBezTo>
                      <a:pt x="106713" y="104907"/>
                      <a:pt x="108300" y="119195"/>
                      <a:pt x="100363" y="134276"/>
                    </a:cubicBezTo>
                    <a:cubicBezTo>
                      <a:pt x="92425" y="149357"/>
                      <a:pt x="70200" y="164439"/>
                      <a:pt x="67025" y="181901"/>
                    </a:cubicBezTo>
                    <a:cubicBezTo>
                      <a:pt x="63850" y="199364"/>
                      <a:pt x="82900" y="221589"/>
                      <a:pt x="81313" y="239051"/>
                    </a:cubicBezTo>
                    <a:cubicBezTo>
                      <a:pt x="79726" y="256513"/>
                      <a:pt x="64644" y="274770"/>
                      <a:pt x="57500" y="286676"/>
                    </a:cubicBezTo>
                    <a:cubicBezTo>
                      <a:pt x="50356" y="298582"/>
                      <a:pt x="44006" y="300169"/>
                      <a:pt x="38450" y="310488"/>
                    </a:cubicBezTo>
                    <a:cubicBezTo>
                      <a:pt x="32894" y="320807"/>
                      <a:pt x="29719" y="335094"/>
                      <a:pt x="24163" y="348588"/>
                    </a:cubicBezTo>
                    <a:cubicBezTo>
                      <a:pt x="18607" y="362082"/>
                      <a:pt x="6700" y="373989"/>
                      <a:pt x="5113" y="391451"/>
                    </a:cubicBezTo>
                    <a:cubicBezTo>
                      <a:pt x="3526" y="408913"/>
                      <a:pt x="-9968" y="443838"/>
                      <a:pt x="14638" y="453363"/>
                    </a:cubicBezTo>
                    <a:cubicBezTo>
                      <a:pt x="39244" y="462888"/>
                      <a:pt x="109094" y="451776"/>
                      <a:pt x="152750" y="448601"/>
                    </a:cubicBezTo>
                    <a:cubicBezTo>
                      <a:pt x="196406" y="445426"/>
                      <a:pt x="246413" y="443838"/>
                      <a:pt x="276575" y="434313"/>
                    </a:cubicBezTo>
                    <a:cubicBezTo>
                      <a:pt x="306737" y="424788"/>
                      <a:pt x="323406" y="410501"/>
                      <a:pt x="333725" y="391451"/>
                    </a:cubicBezTo>
                    <a:cubicBezTo>
                      <a:pt x="344044" y="372401"/>
                      <a:pt x="334519" y="328744"/>
                      <a:pt x="338488" y="320013"/>
                    </a:cubicBezTo>
                    <a:cubicBezTo>
                      <a:pt x="342457" y="311282"/>
                      <a:pt x="351982" y="340650"/>
                      <a:pt x="357538" y="339063"/>
                    </a:cubicBezTo>
                    <a:cubicBezTo>
                      <a:pt x="363094" y="337476"/>
                      <a:pt x="370238" y="328744"/>
                      <a:pt x="371825" y="310488"/>
                    </a:cubicBezTo>
                    <a:cubicBezTo>
                      <a:pt x="373413" y="292232"/>
                      <a:pt x="369444" y="251751"/>
                      <a:pt x="367063" y="229526"/>
                    </a:cubicBezTo>
                    <a:cubicBezTo>
                      <a:pt x="364682" y="207301"/>
                      <a:pt x="361507" y="198569"/>
                      <a:pt x="357538" y="177138"/>
                    </a:cubicBezTo>
                    <a:cubicBezTo>
                      <a:pt x="353569" y="155707"/>
                      <a:pt x="353569" y="130307"/>
                      <a:pt x="343250" y="100938"/>
                    </a:cubicBezTo>
                    <a:cubicBezTo>
                      <a:pt x="332931" y="71569"/>
                      <a:pt x="328169" y="8864"/>
                      <a:pt x="295625" y="926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700" dirty="0"/>
                  <a:t> </a:t>
                </a:r>
                <a:endParaRPr lang="ko-KR" altLang="en-US" sz="2700" dirty="0"/>
              </a:p>
            </p:txBody>
          </p:sp>
          <p:sp>
            <p:nvSpPr>
              <p:cNvPr id="112" name="Freeform 11"/>
              <p:cNvSpPr/>
              <p:nvPr/>
            </p:nvSpPr>
            <p:spPr>
              <a:xfrm>
                <a:off x="2355309" y="5349401"/>
                <a:ext cx="349372" cy="622774"/>
              </a:xfrm>
              <a:custGeom>
                <a:avLst/>
                <a:gdLst>
                  <a:gd name="connsiteX0" fmla="*/ 245016 w 349372"/>
                  <a:gd name="connsiteY0" fmla="*/ 3649 h 622774"/>
                  <a:gd name="connsiteX1" fmla="*/ 325979 w 349372"/>
                  <a:gd name="connsiteY1" fmla="*/ 32224 h 622774"/>
                  <a:gd name="connsiteX2" fmla="*/ 345029 w 349372"/>
                  <a:gd name="connsiteY2" fmla="*/ 136999 h 622774"/>
                  <a:gd name="connsiteX3" fmla="*/ 345029 w 349372"/>
                  <a:gd name="connsiteY3" fmla="*/ 160812 h 622774"/>
                  <a:gd name="connsiteX4" fmla="*/ 297404 w 349372"/>
                  <a:gd name="connsiteY4" fmla="*/ 251299 h 622774"/>
                  <a:gd name="connsiteX5" fmla="*/ 283116 w 349372"/>
                  <a:gd name="connsiteY5" fmla="*/ 256062 h 622774"/>
                  <a:gd name="connsiteX6" fmla="*/ 273591 w 349372"/>
                  <a:gd name="connsiteY6" fmla="*/ 313212 h 622774"/>
                  <a:gd name="connsiteX7" fmla="*/ 273591 w 349372"/>
                  <a:gd name="connsiteY7" fmla="*/ 360837 h 622774"/>
                  <a:gd name="connsiteX8" fmla="*/ 278354 w 349372"/>
                  <a:gd name="connsiteY8" fmla="*/ 413224 h 622774"/>
                  <a:gd name="connsiteX9" fmla="*/ 259304 w 349372"/>
                  <a:gd name="connsiteY9" fmla="*/ 498949 h 622774"/>
                  <a:gd name="connsiteX10" fmla="*/ 235491 w 349372"/>
                  <a:gd name="connsiteY10" fmla="*/ 551337 h 622774"/>
                  <a:gd name="connsiteX11" fmla="*/ 168816 w 349372"/>
                  <a:gd name="connsiteY11" fmla="*/ 598962 h 622774"/>
                  <a:gd name="connsiteX12" fmla="*/ 92616 w 349372"/>
                  <a:gd name="connsiteY12" fmla="*/ 622774 h 622774"/>
                  <a:gd name="connsiteX13" fmla="*/ 21179 w 349372"/>
                  <a:gd name="connsiteY13" fmla="*/ 598962 h 622774"/>
                  <a:gd name="connsiteX14" fmla="*/ 2129 w 349372"/>
                  <a:gd name="connsiteY14" fmla="*/ 556099 h 622774"/>
                  <a:gd name="connsiteX15" fmla="*/ 6891 w 349372"/>
                  <a:gd name="connsiteY15" fmla="*/ 465612 h 622774"/>
                  <a:gd name="connsiteX16" fmla="*/ 59279 w 349372"/>
                  <a:gd name="connsiteY16" fmla="*/ 346549 h 622774"/>
                  <a:gd name="connsiteX17" fmla="*/ 106904 w 349372"/>
                  <a:gd name="connsiteY17" fmla="*/ 227487 h 622774"/>
                  <a:gd name="connsiteX18" fmla="*/ 130716 w 349372"/>
                  <a:gd name="connsiteY18" fmla="*/ 151287 h 622774"/>
                  <a:gd name="connsiteX19" fmla="*/ 168816 w 349372"/>
                  <a:gd name="connsiteY19" fmla="*/ 17937 h 622774"/>
                  <a:gd name="connsiteX20" fmla="*/ 245016 w 349372"/>
                  <a:gd name="connsiteY20" fmla="*/ 3649 h 622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349372" h="622774">
                    <a:moveTo>
                      <a:pt x="245016" y="3649"/>
                    </a:moveTo>
                    <a:cubicBezTo>
                      <a:pt x="271210" y="6030"/>
                      <a:pt x="309310" y="9999"/>
                      <a:pt x="325979" y="32224"/>
                    </a:cubicBezTo>
                    <a:cubicBezTo>
                      <a:pt x="342648" y="54449"/>
                      <a:pt x="341854" y="115568"/>
                      <a:pt x="345029" y="136999"/>
                    </a:cubicBezTo>
                    <a:cubicBezTo>
                      <a:pt x="348204" y="158430"/>
                      <a:pt x="352966" y="141762"/>
                      <a:pt x="345029" y="160812"/>
                    </a:cubicBezTo>
                    <a:cubicBezTo>
                      <a:pt x="337092" y="179862"/>
                      <a:pt x="307723" y="235424"/>
                      <a:pt x="297404" y="251299"/>
                    </a:cubicBezTo>
                    <a:cubicBezTo>
                      <a:pt x="287085" y="267174"/>
                      <a:pt x="287085" y="245743"/>
                      <a:pt x="283116" y="256062"/>
                    </a:cubicBezTo>
                    <a:cubicBezTo>
                      <a:pt x="279147" y="266381"/>
                      <a:pt x="275178" y="295750"/>
                      <a:pt x="273591" y="313212"/>
                    </a:cubicBezTo>
                    <a:cubicBezTo>
                      <a:pt x="272004" y="330674"/>
                      <a:pt x="272797" y="344168"/>
                      <a:pt x="273591" y="360837"/>
                    </a:cubicBezTo>
                    <a:cubicBezTo>
                      <a:pt x="274385" y="377506"/>
                      <a:pt x="280735" y="390205"/>
                      <a:pt x="278354" y="413224"/>
                    </a:cubicBezTo>
                    <a:cubicBezTo>
                      <a:pt x="275973" y="436243"/>
                      <a:pt x="266448" y="475930"/>
                      <a:pt x="259304" y="498949"/>
                    </a:cubicBezTo>
                    <a:cubicBezTo>
                      <a:pt x="252160" y="521968"/>
                      <a:pt x="250572" y="534668"/>
                      <a:pt x="235491" y="551337"/>
                    </a:cubicBezTo>
                    <a:cubicBezTo>
                      <a:pt x="220410" y="568006"/>
                      <a:pt x="192628" y="587056"/>
                      <a:pt x="168816" y="598962"/>
                    </a:cubicBezTo>
                    <a:cubicBezTo>
                      <a:pt x="145004" y="610868"/>
                      <a:pt x="117222" y="622774"/>
                      <a:pt x="92616" y="622774"/>
                    </a:cubicBezTo>
                    <a:cubicBezTo>
                      <a:pt x="68010" y="622774"/>
                      <a:pt x="36260" y="610075"/>
                      <a:pt x="21179" y="598962"/>
                    </a:cubicBezTo>
                    <a:cubicBezTo>
                      <a:pt x="6098" y="587849"/>
                      <a:pt x="4510" y="578324"/>
                      <a:pt x="2129" y="556099"/>
                    </a:cubicBezTo>
                    <a:cubicBezTo>
                      <a:pt x="-252" y="533874"/>
                      <a:pt x="-2634" y="500537"/>
                      <a:pt x="6891" y="465612"/>
                    </a:cubicBezTo>
                    <a:cubicBezTo>
                      <a:pt x="16416" y="430687"/>
                      <a:pt x="42610" y="386236"/>
                      <a:pt x="59279" y="346549"/>
                    </a:cubicBezTo>
                    <a:cubicBezTo>
                      <a:pt x="75948" y="306862"/>
                      <a:pt x="94998" y="260031"/>
                      <a:pt x="106904" y="227487"/>
                    </a:cubicBezTo>
                    <a:cubicBezTo>
                      <a:pt x="118810" y="194943"/>
                      <a:pt x="120397" y="186212"/>
                      <a:pt x="130716" y="151287"/>
                    </a:cubicBezTo>
                    <a:cubicBezTo>
                      <a:pt x="141035" y="116362"/>
                      <a:pt x="150560" y="44131"/>
                      <a:pt x="168816" y="17937"/>
                    </a:cubicBezTo>
                    <a:cubicBezTo>
                      <a:pt x="187072" y="-8257"/>
                      <a:pt x="218822" y="1268"/>
                      <a:pt x="245016" y="3649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13" name="Freeform 12"/>
              <p:cNvSpPr/>
              <p:nvPr/>
            </p:nvSpPr>
            <p:spPr>
              <a:xfrm>
                <a:off x="2385747" y="3258503"/>
                <a:ext cx="987690" cy="2696464"/>
              </a:xfrm>
              <a:custGeom>
                <a:avLst/>
                <a:gdLst>
                  <a:gd name="connsiteX0" fmla="*/ 905141 w 987690"/>
                  <a:gd name="connsiteY0" fmla="*/ 46672 h 2696464"/>
                  <a:gd name="connsiteX1" fmla="*/ 786078 w 987690"/>
                  <a:gd name="connsiteY1" fmla="*/ 3810 h 2696464"/>
                  <a:gd name="connsiteX2" fmla="*/ 409841 w 987690"/>
                  <a:gd name="connsiteY2" fmla="*/ 8572 h 2696464"/>
                  <a:gd name="connsiteX3" fmla="*/ 166953 w 987690"/>
                  <a:gd name="connsiteY3" fmla="*/ 60960 h 2696464"/>
                  <a:gd name="connsiteX4" fmla="*/ 52653 w 987690"/>
                  <a:gd name="connsiteY4" fmla="*/ 137160 h 2696464"/>
                  <a:gd name="connsiteX5" fmla="*/ 28841 w 987690"/>
                  <a:gd name="connsiteY5" fmla="*/ 284797 h 2696464"/>
                  <a:gd name="connsiteX6" fmla="*/ 266 w 987690"/>
                  <a:gd name="connsiteY6" fmla="*/ 513397 h 2696464"/>
                  <a:gd name="connsiteX7" fmla="*/ 14553 w 987690"/>
                  <a:gd name="connsiteY7" fmla="*/ 589597 h 2696464"/>
                  <a:gd name="connsiteX8" fmla="*/ 14553 w 987690"/>
                  <a:gd name="connsiteY8" fmla="*/ 661035 h 2696464"/>
                  <a:gd name="connsiteX9" fmla="*/ 28841 w 987690"/>
                  <a:gd name="connsiteY9" fmla="*/ 761047 h 2696464"/>
                  <a:gd name="connsiteX10" fmla="*/ 38366 w 987690"/>
                  <a:gd name="connsiteY10" fmla="*/ 861060 h 2696464"/>
                  <a:gd name="connsiteX11" fmla="*/ 43128 w 987690"/>
                  <a:gd name="connsiteY11" fmla="*/ 956310 h 2696464"/>
                  <a:gd name="connsiteX12" fmla="*/ 52653 w 987690"/>
                  <a:gd name="connsiteY12" fmla="*/ 1046797 h 2696464"/>
                  <a:gd name="connsiteX13" fmla="*/ 38366 w 987690"/>
                  <a:gd name="connsiteY13" fmla="*/ 1122997 h 2696464"/>
                  <a:gd name="connsiteX14" fmla="*/ 66941 w 987690"/>
                  <a:gd name="connsiteY14" fmla="*/ 1175385 h 2696464"/>
                  <a:gd name="connsiteX15" fmla="*/ 76466 w 987690"/>
                  <a:gd name="connsiteY15" fmla="*/ 1265872 h 2696464"/>
                  <a:gd name="connsiteX16" fmla="*/ 43128 w 987690"/>
                  <a:gd name="connsiteY16" fmla="*/ 1389697 h 2696464"/>
                  <a:gd name="connsiteX17" fmla="*/ 47891 w 987690"/>
                  <a:gd name="connsiteY17" fmla="*/ 1442085 h 2696464"/>
                  <a:gd name="connsiteX18" fmla="*/ 28841 w 987690"/>
                  <a:gd name="connsiteY18" fmla="*/ 1537335 h 2696464"/>
                  <a:gd name="connsiteX19" fmla="*/ 19316 w 987690"/>
                  <a:gd name="connsiteY19" fmla="*/ 1642110 h 2696464"/>
                  <a:gd name="connsiteX20" fmla="*/ 38366 w 987690"/>
                  <a:gd name="connsiteY20" fmla="*/ 1780222 h 2696464"/>
                  <a:gd name="connsiteX21" fmla="*/ 38366 w 987690"/>
                  <a:gd name="connsiteY21" fmla="*/ 1942147 h 2696464"/>
                  <a:gd name="connsiteX22" fmla="*/ 52653 w 987690"/>
                  <a:gd name="connsiteY22" fmla="*/ 2042160 h 2696464"/>
                  <a:gd name="connsiteX23" fmla="*/ 43128 w 987690"/>
                  <a:gd name="connsiteY23" fmla="*/ 2085022 h 2696464"/>
                  <a:gd name="connsiteX24" fmla="*/ 76466 w 987690"/>
                  <a:gd name="connsiteY24" fmla="*/ 2189797 h 2696464"/>
                  <a:gd name="connsiteX25" fmla="*/ 109803 w 987690"/>
                  <a:gd name="connsiteY25" fmla="*/ 2299335 h 2696464"/>
                  <a:gd name="connsiteX26" fmla="*/ 166953 w 987690"/>
                  <a:gd name="connsiteY26" fmla="*/ 2337435 h 2696464"/>
                  <a:gd name="connsiteX27" fmla="*/ 243153 w 987690"/>
                  <a:gd name="connsiteY27" fmla="*/ 2246947 h 2696464"/>
                  <a:gd name="connsiteX28" fmla="*/ 300303 w 987690"/>
                  <a:gd name="connsiteY28" fmla="*/ 2142172 h 2696464"/>
                  <a:gd name="connsiteX29" fmla="*/ 295541 w 987690"/>
                  <a:gd name="connsiteY29" fmla="*/ 2032635 h 2696464"/>
                  <a:gd name="connsiteX30" fmla="*/ 319353 w 987690"/>
                  <a:gd name="connsiteY30" fmla="*/ 1842135 h 2696464"/>
                  <a:gd name="connsiteX31" fmla="*/ 328878 w 987690"/>
                  <a:gd name="connsiteY31" fmla="*/ 1723072 h 2696464"/>
                  <a:gd name="connsiteX32" fmla="*/ 328878 w 987690"/>
                  <a:gd name="connsiteY32" fmla="*/ 1604010 h 2696464"/>
                  <a:gd name="connsiteX33" fmla="*/ 343166 w 987690"/>
                  <a:gd name="connsiteY33" fmla="*/ 1503997 h 2696464"/>
                  <a:gd name="connsiteX34" fmla="*/ 362216 w 987690"/>
                  <a:gd name="connsiteY34" fmla="*/ 1475422 h 2696464"/>
                  <a:gd name="connsiteX35" fmla="*/ 366978 w 987690"/>
                  <a:gd name="connsiteY35" fmla="*/ 1432560 h 2696464"/>
                  <a:gd name="connsiteX36" fmla="*/ 381266 w 987690"/>
                  <a:gd name="connsiteY36" fmla="*/ 1418272 h 2696464"/>
                  <a:gd name="connsiteX37" fmla="*/ 362216 w 987690"/>
                  <a:gd name="connsiteY37" fmla="*/ 1337310 h 2696464"/>
                  <a:gd name="connsiteX38" fmla="*/ 390791 w 987690"/>
                  <a:gd name="connsiteY38" fmla="*/ 1237297 h 2696464"/>
                  <a:gd name="connsiteX39" fmla="*/ 419366 w 987690"/>
                  <a:gd name="connsiteY39" fmla="*/ 1199197 h 2696464"/>
                  <a:gd name="connsiteX40" fmla="*/ 419366 w 987690"/>
                  <a:gd name="connsiteY40" fmla="*/ 1046797 h 2696464"/>
                  <a:gd name="connsiteX41" fmla="*/ 438416 w 987690"/>
                  <a:gd name="connsiteY41" fmla="*/ 994410 h 2696464"/>
                  <a:gd name="connsiteX42" fmla="*/ 443178 w 987690"/>
                  <a:gd name="connsiteY42" fmla="*/ 899160 h 2696464"/>
                  <a:gd name="connsiteX43" fmla="*/ 462228 w 987690"/>
                  <a:gd name="connsiteY43" fmla="*/ 822960 h 2696464"/>
                  <a:gd name="connsiteX44" fmla="*/ 481278 w 987690"/>
                  <a:gd name="connsiteY44" fmla="*/ 784860 h 2696464"/>
                  <a:gd name="connsiteX45" fmla="*/ 486041 w 987690"/>
                  <a:gd name="connsiteY45" fmla="*/ 913447 h 2696464"/>
                  <a:gd name="connsiteX46" fmla="*/ 509853 w 987690"/>
                  <a:gd name="connsiteY46" fmla="*/ 1027747 h 2696464"/>
                  <a:gd name="connsiteX47" fmla="*/ 519378 w 987690"/>
                  <a:gd name="connsiteY47" fmla="*/ 1127760 h 2696464"/>
                  <a:gd name="connsiteX48" fmla="*/ 500328 w 987690"/>
                  <a:gd name="connsiteY48" fmla="*/ 1284922 h 2696464"/>
                  <a:gd name="connsiteX49" fmla="*/ 519378 w 987690"/>
                  <a:gd name="connsiteY49" fmla="*/ 1323022 h 2696464"/>
                  <a:gd name="connsiteX50" fmla="*/ 514616 w 987690"/>
                  <a:gd name="connsiteY50" fmla="*/ 1437322 h 2696464"/>
                  <a:gd name="connsiteX51" fmla="*/ 509853 w 987690"/>
                  <a:gd name="connsiteY51" fmla="*/ 1503997 h 2696464"/>
                  <a:gd name="connsiteX52" fmla="*/ 538428 w 987690"/>
                  <a:gd name="connsiteY52" fmla="*/ 1556385 h 2696464"/>
                  <a:gd name="connsiteX53" fmla="*/ 524141 w 987690"/>
                  <a:gd name="connsiteY53" fmla="*/ 1637347 h 2696464"/>
                  <a:gd name="connsiteX54" fmla="*/ 543191 w 987690"/>
                  <a:gd name="connsiteY54" fmla="*/ 1718310 h 2696464"/>
                  <a:gd name="connsiteX55" fmla="*/ 519378 w 987690"/>
                  <a:gd name="connsiteY55" fmla="*/ 1799272 h 2696464"/>
                  <a:gd name="connsiteX56" fmla="*/ 514616 w 987690"/>
                  <a:gd name="connsiteY56" fmla="*/ 2004060 h 2696464"/>
                  <a:gd name="connsiteX57" fmla="*/ 486041 w 987690"/>
                  <a:gd name="connsiteY57" fmla="*/ 2170747 h 2696464"/>
                  <a:gd name="connsiteX58" fmla="*/ 481278 w 987690"/>
                  <a:gd name="connsiteY58" fmla="*/ 2256472 h 2696464"/>
                  <a:gd name="connsiteX59" fmla="*/ 514616 w 987690"/>
                  <a:gd name="connsiteY59" fmla="*/ 2351722 h 2696464"/>
                  <a:gd name="connsiteX60" fmla="*/ 524141 w 987690"/>
                  <a:gd name="connsiteY60" fmla="*/ 2385060 h 2696464"/>
                  <a:gd name="connsiteX61" fmla="*/ 462228 w 987690"/>
                  <a:gd name="connsiteY61" fmla="*/ 2475547 h 2696464"/>
                  <a:gd name="connsiteX62" fmla="*/ 428891 w 987690"/>
                  <a:gd name="connsiteY62" fmla="*/ 2513647 h 2696464"/>
                  <a:gd name="connsiteX63" fmla="*/ 457466 w 987690"/>
                  <a:gd name="connsiteY63" fmla="*/ 2570797 h 2696464"/>
                  <a:gd name="connsiteX64" fmla="*/ 438416 w 987690"/>
                  <a:gd name="connsiteY64" fmla="*/ 2642235 h 2696464"/>
                  <a:gd name="connsiteX65" fmla="*/ 505091 w 987690"/>
                  <a:gd name="connsiteY65" fmla="*/ 2651760 h 2696464"/>
                  <a:gd name="connsiteX66" fmla="*/ 614628 w 987690"/>
                  <a:gd name="connsiteY66" fmla="*/ 2675572 h 2696464"/>
                  <a:gd name="connsiteX67" fmla="*/ 690828 w 987690"/>
                  <a:gd name="connsiteY67" fmla="*/ 2694622 h 2696464"/>
                  <a:gd name="connsiteX68" fmla="*/ 743216 w 987690"/>
                  <a:gd name="connsiteY68" fmla="*/ 2627947 h 2696464"/>
                  <a:gd name="connsiteX69" fmla="*/ 757503 w 987690"/>
                  <a:gd name="connsiteY69" fmla="*/ 2532697 h 2696464"/>
                  <a:gd name="connsiteX70" fmla="*/ 743216 w 987690"/>
                  <a:gd name="connsiteY70" fmla="*/ 2485072 h 2696464"/>
                  <a:gd name="connsiteX71" fmla="*/ 743216 w 987690"/>
                  <a:gd name="connsiteY71" fmla="*/ 2437447 h 2696464"/>
                  <a:gd name="connsiteX72" fmla="*/ 795603 w 987690"/>
                  <a:gd name="connsiteY72" fmla="*/ 2356485 h 2696464"/>
                  <a:gd name="connsiteX73" fmla="*/ 809891 w 987690"/>
                  <a:gd name="connsiteY73" fmla="*/ 2223135 h 2696464"/>
                  <a:gd name="connsiteX74" fmla="*/ 819416 w 987690"/>
                  <a:gd name="connsiteY74" fmla="*/ 2094547 h 2696464"/>
                  <a:gd name="connsiteX75" fmla="*/ 838466 w 987690"/>
                  <a:gd name="connsiteY75" fmla="*/ 1913572 h 2696464"/>
                  <a:gd name="connsiteX76" fmla="*/ 862278 w 987690"/>
                  <a:gd name="connsiteY76" fmla="*/ 1699260 h 2696464"/>
                  <a:gd name="connsiteX77" fmla="*/ 857516 w 987690"/>
                  <a:gd name="connsiteY77" fmla="*/ 1608772 h 2696464"/>
                  <a:gd name="connsiteX78" fmla="*/ 871803 w 987690"/>
                  <a:gd name="connsiteY78" fmla="*/ 1484947 h 2696464"/>
                  <a:gd name="connsiteX79" fmla="*/ 895616 w 987690"/>
                  <a:gd name="connsiteY79" fmla="*/ 1170622 h 2696464"/>
                  <a:gd name="connsiteX80" fmla="*/ 924191 w 987690"/>
                  <a:gd name="connsiteY80" fmla="*/ 908685 h 2696464"/>
                  <a:gd name="connsiteX81" fmla="*/ 914666 w 987690"/>
                  <a:gd name="connsiteY81" fmla="*/ 780097 h 2696464"/>
                  <a:gd name="connsiteX82" fmla="*/ 948003 w 987690"/>
                  <a:gd name="connsiteY82" fmla="*/ 613410 h 2696464"/>
                  <a:gd name="connsiteX83" fmla="*/ 981341 w 987690"/>
                  <a:gd name="connsiteY83" fmla="*/ 441960 h 2696464"/>
                  <a:gd name="connsiteX84" fmla="*/ 981341 w 987690"/>
                  <a:gd name="connsiteY84" fmla="*/ 337185 h 2696464"/>
                  <a:gd name="connsiteX85" fmla="*/ 981341 w 987690"/>
                  <a:gd name="connsiteY85" fmla="*/ 137160 h 2696464"/>
                  <a:gd name="connsiteX86" fmla="*/ 905141 w 987690"/>
                  <a:gd name="connsiteY86" fmla="*/ 46672 h 26964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</a:cxnLst>
                <a:rect l="l" t="t" r="r" b="b"/>
                <a:pathLst>
                  <a:path w="987690" h="2696464">
                    <a:moveTo>
                      <a:pt x="905141" y="46672"/>
                    </a:moveTo>
                    <a:cubicBezTo>
                      <a:pt x="872597" y="24447"/>
                      <a:pt x="868628" y="10160"/>
                      <a:pt x="786078" y="3810"/>
                    </a:cubicBezTo>
                    <a:cubicBezTo>
                      <a:pt x="703528" y="-2540"/>
                      <a:pt x="513028" y="-953"/>
                      <a:pt x="409841" y="8572"/>
                    </a:cubicBezTo>
                    <a:cubicBezTo>
                      <a:pt x="306654" y="18097"/>
                      <a:pt x="226484" y="39529"/>
                      <a:pt x="166953" y="60960"/>
                    </a:cubicBezTo>
                    <a:cubicBezTo>
                      <a:pt x="107422" y="82391"/>
                      <a:pt x="75672" y="99854"/>
                      <a:pt x="52653" y="137160"/>
                    </a:cubicBezTo>
                    <a:cubicBezTo>
                      <a:pt x="29634" y="174466"/>
                      <a:pt x="37572" y="222091"/>
                      <a:pt x="28841" y="284797"/>
                    </a:cubicBezTo>
                    <a:cubicBezTo>
                      <a:pt x="20110" y="347503"/>
                      <a:pt x="2647" y="462597"/>
                      <a:pt x="266" y="513397"/>
                    </a:cubicBezTo>
                    <a:cubicBezTo>
                      <a:pt x="-2115" y="564197"/>
                      <a:pt x="12172" y="564991"/>
                      <a:pt x="14553" y="589597"/>
                    </a:cubicBezTo>
                    <a:cubicBezTo>
                      <a:pt x="16934" y="614203"/>
                      <a:pt x="12172" y="632460"/>
                      <a:pt x="14553" y="661035"/>
                    </a:cubicBezTo>
                    <a:cubicBezTo>
                      <a:pt x="16934" y="689610"/>
                      <a:pt x="24872" y="727710"/>
                      <a:pt x="28841" y="761047"/>
                    </a:cubicBezTo>
                    <a:cubicBezTo>
                      <a:pt x="32810" y="794384"/>
                      <a:pt x="35985" y="828516"/>
                      <a:pt x="38366" y="861060"/>
                    </a:cubicBezTo>
                    <a:cubicBezTo>
                      <a:pt x="40747" y="893604"/>
                      <a:pt x="40747" y="925354"/>
                      <a:pt x="43128" y="956310"/>
                    </a:cubicBezTo>
                    <a:cubicBezTo>
                      <a:pt x="45509" y="987266"/>
                      <a:pt x="53447" y="1019016"/>
                      <a:pt x="52653" y="1046797"/>
                    </a:cubicBezTo>
                    <a:cubicBezTo>
                      <a:pt x="51859" y="1074578"/>
                      <a:pt x="35985" y="1101566"/>
                      <a:pt x="38366" y="1122997"/>
                    </a:cubicBezTo>
                    <a:cubicBezTo>
                      <a:pt x="40747" y="1144428"/>
                      <a:pt x="60591" y="1151573"/>
                      <a:pt x="66941" y="1175385"/>
                    </a:cubicBezTo>
                    <a:cubicBezTo>
                      <a:pt x="73291" y="1199197"/>
                      <a:pt x="80435" y="1230153"/>
                      <a:pt x="76466" y="1265872"/>
                    </a:cubicBezTo>
                    <a:cubicBezTo>
                      <a:pt x="72497" y="1301591"/>
                      <a:pt x="47890" y="1360328"/>
                      <a:pt x="43128" y="1389697"/>
                    </a:cubicBezTo>
                    <a:cubicBezTo>
                      <a:pt x="38366" y="1419066"/>
                      <a:pt x="50272" y="1417479"/>
                      <a:pt x="47891" y="1442085"/>
                    </a:cubicBezTo>
                    <a:cubicBezTo>
                      <a:pt x="45510" y="1466691"/>
                      <a:pt x="33603" y="1503998"/>
                      <a:pt x="28841" y="1537335"/>
                    </a:cubicBezTo>
                    <a:cubicBezTo>
                      <a:pt x="24079" y="1570672"/>
                      <a:pt x="17729" y="1601629"/>
                      <a:pt x="19316" y="1642110"/>
                    </a:cubicBezTo>
                    <a:cubicBezTo>
                      <a:pt x="20903" y="1682591"/>
                      <a:pt x="35191" y="1730216"/>
                      <a:pt x="38366" y="1780222"/>
                    </a:cubicBezTo>
                    <a:cubicBezTo>
                      <a:pt x="41541" y="1830228"/>
                      <a:pt x="35985" y="1898491"/>
                      <a:pt x="38366" y="1942147"/>
                    </a:cubicBezTo>
                    <a:cubicBezTo>
                      <a:pt x="40747" y="1985803"/>
                      <a:pt x="51859" y="2018348"/>
                      <a:pt x="52653" y="2042160"/>
                    </a:cubicBezTo>
                    <a:cubicBezTo>
                      <a:pt x="53447" y="2065972"/>
                      <a:pt x="39159" y="2060416"/>
                      <a:pt x="43128" y="2085022"/>
                    </a:cubicBezTo>
                    <a:cubicBezTo>
                      <a:pt x="47097" y="2109628"/>
                      <a:pt x="65353" y="2154078"/>
                      <a:pt x="76466" y="2189797"/>
                    </a:cubicBezTo>
                    <a:cubicBezTo>
                      <a:pt x="87578" y="2225516"/>
                      <a:pt x="94722" y="2274729"/>
                      <a:pt x="109803" y="2299335"/>
                    </a:cubicBezTo>
                    <a:cubicBezTo>
                      <a:pt x="124884" y="2323941"/>
                      <a:pt x="144728" y="2346166"/>
                      <a:pt x="166953" y="2337435"/>
                    </a:cubicBezTo>
                    <a:cubicBezTo>
                      <a:pt x="189178" y="2328704"/>
                      <a:pt x="220928" y="2279491"/>
                      <a:pt x="243153" y="2246947"/>
                    </a:cubicBezTo>
                    <a:cubicBezTo>
                      <a:pt x="265378" y="2214403"/>
                      <a:pt x="291572" y="2177891"/>
                      <a:pt x="300303" y="2142172"/>
                    </a:cubicBezTo>
                    <a:cubicBezTo>
                      <a:pt x="309034" y="2106453"/>
                      <a:pt x="292366" y="2082641"/>
                      <a:pt x="295541" y="2032635"/>
                    </a:cubicBezTo>
                    <a:cubicBezTo>
                      <a:pt x="298716" y="1982629"/>
                      <a:pt x="313797" y="1893729"/>
                      <a:pt x="319353" y="1842135"/>
                    </a:cubicBezTo>
                    <a:cubicBezTo>
                      <a:pt x="324909" y="1790541"/>
                      <a:pt x="327291" y="1762759"/>
                      <a:pt x="328878" y="1723072"/>
                    </a:cubicBezTo>
                    <a:cubicBezTo>
                      <a:pt x="330465" y="1683385"/>
                      <a:pt x="326497" y="1640522"/>
                      <a:pt x="328878" y="1604010"/>
                    </a:cubicBezTo>
                    <a:cubicBezTo>
                      <a:pt x="331259" y="1567498"/>
                      <a:pt x="337610" y="1525428"/>
                      <a:pt x="343166" y="1503997"/>
                    </a:cubicBezTo>
                    <a:cubicBezTo>
                      <a:pt x="348722" y="1482566"/>
                      <a:pt x="358247" y="1487328"/>
                      <a:pt x="362216" y="1475422"/>
                    </a:cubicBezTo>
                    <a:cubicBezTo>
                      <a:pt x="366185" y="1463516"/>
                      <a:pt x="363803" y="1442085"/>
                      <a:pt x="366978" y="1432560"/>
                    </a:cubicBezTo>
                    <a:cubicBezTo>
                      <a:pt x="370153" y="1423035"/>
                      <a:pt x="382060" y="1434147"/>
                      <a:pt x="381266" y="1418272"/>
                    </a:cubicBezTo>
                    <a:cubicBezTo>
                      <a:pt x="380472" y="1402397"/>
                      <a:pt x="360629" y="1367472"/>
                      <a:pt x="362216" y="1337310"/>
                    </a:cubicBezTo>
                    <a:cubicBezTo>
                      <a:pt x="363803" y="1307148"/>
                      <a:pt x="381266" y="1260316"/>
                      <a:pt x="390791" y="1237297"/>
                    </a:cubicBezTo>
                    <a:cubicBezTo>
                      <a:pt x="400316" y="1214278"/>
                      <a:pt x="414604" y="1230947"/>
                      <a:pt x="419366" y="1199197"/>
                    </a:cubicBezTo>
                    <a:cubicBezTo>
                      <a:pt x="424128" y="1167447"/>
                      <a:pt x="416191" y="1080928"/>
                      <a:pt x="419366" y="1046797"/>
                    </a:cubicBezTo>
                    <a:cubicBezTo>
                      <a:pt x="422541" y="1012666"/>
                      <a:pt x="434447" y="1019016"/>
                      <a:pt x="438416" y="994410"/>
                    </a:cubicBezTo>
                    <a:cubicBezTo>
                      <a:pt x="442385" y="969804"/>
                      <a:pt x="439209" y="927735"/>
                      <a:pt x="443178" y="899160"/>
                    </a:cubicBezTo>
                    <a:cubicBezTo>
                      <a:pt x="447147" y="870585"/>
                      <a:pt x="455878" y="842010"/>
                      <a:pt x="462228" y="822960"/>
                    </a:cubicBezTo>
                    <a:cubicBezTo>
                      <a:pt x="468578" y="803910"/>
                      <a:pt x="477309" y="769779"/>
                      <a:pt x="481278" y="784860"/>
                    </a:cubicBezTo>
                    <a:cubicBezTo>
                      <a:pt x="485247" y="799941"/>
                      <a:pt x="481279" y="872966"/>
                      <a:pt x="486041" y="913447"/>
                    </a:cubicBezTo>
                    <a:cubicBezTo>
                      <a:pt x="490803" y="953928"/>
                      <a:pt x="504297" y="992028"/>
                      <a:pt x="509853" y="1027747"/>
                    </a:cubicBezTo>
                    <a:cubicBezTo>
                      <a:pt x="515409" y="1063466"/>
                      <a:pt x="520965" y="1084898"/>
                      <a:pt x="519378" y="1127760"/>
                    </a:cubicBezTo>
                    <a:cubicBezTo>
                      <a:pt x="517791" y="1170622"/>
                      <a:pt x="500328" y="1252378"/>
                      <a:pt x="500328" y="1284922"/>
                    </a:cubicBezTo>
                    <a:cubicBezTo>
                      <a:pt x="500328" y="1317466"/>
                      <a:pt x="516997" y="1297622"/>
                      <a:pt x="519378" y="1323022"/>
                    </a:cubicBezTo>
                    <a:cubicBezTo>
                      <a:pt x="521759" y="1348422"/>
                      <a:pt x="516203" y="1407160"/>
                      <a:pt x="514616" y="1437322"/>
                    </a:cubicBezTo>
                    <a:cubicBezTo>
                      <a:pt x="513029" y="1467484"/>
                      <a:pt x="505884" y="1484153"/>
                      <a:pt x="509853" y="1503997"/>
                    </a:cubicBezTo>
                    <a:cubicBezTo>
                      <a:pt x="513822" y="1523841"/>
                      <a:pt x="536047" y="1534160"/>
                      <a:pt x="538428" y="1556385"/>
                    </a:cubicBezTo>
                    <a:cubicBezTo>
                      <a:pt x="540809" y="1578610"/>
                      <a:pt x="523347" y="1610360"/>
                      <a:pt x="524141" y="1637347"/>
                    </a:cubicBezTo>
                    <a:cubicBezTo>
                      <a:pt x="524935" y="1664334"/>
                      <a:pt x="543985" y="1691323"/>
                      <a:pt x="543191" y="1718310"/>
                    </a:cubicBezTo>
                    <a:cubicBezTo>
                      <a:pt x="542397" y="1745297"/>
                      <a:pt x="524140" y="1751647"/>
                      <a:pt x="519378" y="1799272"/>
                    </a:cubicBezTo>
                    <a:cubicBezTo>
                      <a:pt x="514616" y="1846897"/>
                      <a:pt x="520172" y="1942147"/>
                      <a:pt x="514616" y="2004060"/>
                    </a:cubicBezTo>
                    <a:cubicBezTo>
                      <a:pt x="509060" y="2065973"/>
                      <a:pt x="491597" y="2128678"/>
                      <a:pt x="486041" y="2170747"/>
                    </a:cubicBezTo>
                    <a:cubicBezTo>
                      <a:pt x="480485" y="2212816"/>
                      <a:pt x="476515" y="2226310"/>
                      <a:pt x="481278" y="2256472"/>
                    </a:cubicBezTo>
                    <a:cubicBezTo>
                      <a:pt x="486040" y="2286635"/>
                      <a:pt x="507472" y="2330291"/>
                      <a:pt x="514616" y="2351722"/>
                    </a:cubicBezTo>
                    <a:cubicBezTo>
                      <a:pt x="521760" y="2373153"/>
                      <a:pt x="532872" y="2364422"/>
                      <a:pt x="524141" y="2385060"/>
                    </a:cubicBezTo>
                    <a:cubicBezTo>
                      <a:pt x="515410" y="2405698"/>
                      <a:pt x="478103" y="2454116"/>
                      <a:pt x="462228" y="2475547"/>
                    </a:cubicBezTo>
                    <a:cubicBezTo>
                      <a:pt x="446353" y="2496978"/>
                      <a:pt x="429685" y="2497772"/>
                      <a:pt x="428891" y="2513647"/>
                    </a:cubicBezTo>
                    <a:cubicBezTo>
                      <a:pt x="428097" y="2529522"/>
                      <a:pt x="455878" y="2549366"/>
                      <a:pt x="457466" y="2570797"/>
                    </a:cubicBezTo>
                    <a:cubicBezTo>
                      <a:pt x="459054" y="2592228"/>
                      <a:pt x="430479" y="2628741"/>
                      <a:pt x="438416" y="2642235"/>
                    </a:cubicBezTo>
                    <a:cubicBezTo>
                      <a:pt x="446353" y="2655729"/>
                      <a:pt x="475722" y="2646204"/>
                      <a:pt x="505091" y="2651760"/>
                    </a:cubicBezTo>
                    <a:cubicBezTo>
                      <a:pt x="534460" y="2657316"/>
                      <a:pt x="583672" y="2668428"/>
                      <a:pt x="614628" y="2675572"/>
                    </a:cubicBezTo>
                    <a:cubicBezTo>
                      <a:pt x="645584" y="2682716"/>
                      <a:pt x="669397" y="2702559"/>
                      <a:pt x="690828" y="2694622"/>
                    </a:cubicBezTo>
                    <a:cubicBezTo>
                      <a:pt x="712259" y="2686685"/>
                      <a:pt x="732104" y="2654934"/>
                      <a:pt x="743216" y="2627947"/>
                    </a:cubicBezTo>
                    <a:cubicBezTo>
                      <a:pt x="754328" y="2600960"/>
                      <a:pt x="757503" y="2556509"/>
                      <a:pt x="757503" y="2532697"/>
                    </a:cubicBezTo>
                    <a:cubicBezTo>
                      <a:pt x="757503" y="2508885"/>
                      <a:pt x="745597" y="2500947"/>
                      <a:pt x="743216" y="2485072"/>
                    </a:cubicBezTo>
                    <a:cubicBezTo>
                      <a:pt x="740835" y="2469197"/>
                      <a:pt x="734485" y="2458878"/>
                      <a:pt x="743216" y="2437447"/>
                    </a:cubicBezTo>
                    <a:cubicBezTo>
                      <a:pt x="751947" y="2416016"/>
                      <a:pt x="784490" y="2392204"/>
                      <a:pt x="795603" y="2356485"/>
                    </a:cubicBezTo>
                    <a:cubicBezTo>
                      <a:pt x="806715" y="2320766"/>
                      <a:pt x="805922" y="2266791"/>
                      <a:pt x="809891" y="2223135"/>
                    </a:cubicBezTo>
                    <a:cubicBezTo>
                      <a:pt x="813860" y="2179479"/>
                      <a:pt x="814654" y="2146141"/>
                      <a:pt x="819416" y="2094547"/>
                    </a:cubicBezTo>
                    <a:cubicBezTo>
                      <a:pt x="824178" y="2042953"/>
                      <a:pt x="831322" y="1979453"/>
                      <a:pt x="838466" y="1913572"/>
                    </a:cubicBezTo>
                    <a:cubicBezTo>
                      <a:pt x="845610" y="1847691"/>
                      <a:pt x="859103" y="1750060"/>
                      <a:pt x="862278" y="1699260"/>
                    </a:cubicBezTo>
                    <a:cubicBezTo>
                      <a:pt x="865453" y="1648460"/>
                      <a:pt x="855929" y="1644491"/>
                      <a:pt x="857516" y="1608772"/>
                    </a:cubicBezTo>
                    <a:cubicBezTo>
                      <a:pt x="859103" y="1573053"/>
                      <a:pt x="865453" y="1557972"/>
                      <a:pt x="871803" y="1484947"/>
                    </a:cubicBezTo>
                    <a:cubicBezTo>
                      <a:pt x="878153" y="1411922"/>
                      <a:pt x="886885" y="1266665"/>
                      <a:pt x="895616" y="1170622"/>
                    </a:cubicBezTo>
                    <a:cubicBezTo>
                      <a:pt x="904347" y="1074579"/>
                      <a:pt x="921016" y="973773"/>
                      <a:pt x="924191" y="908685"/>
                    </a:cubicBezTo>
                    <a:cubicBezTo>
                      <a:pt x="927366" y="843598"/>
                      <a:pt x="910697" y="829309"/>
                      <a:pt x="914666" y="780097"/>
                    </a:cubicBezTo>
                    <a:cubicBezTo>
                      <a:pt x="918635" y="730885"/>
                      <a:pt x="936891" y="669766"/>
                      <a:pt x="948003" y="613410"/>
                    </a:cubicBezTo>
                    <a:cubicBezTo>
                      <a:pt x="959115" y="557054"/>
                      <a:pt x="975785" y="487998"/>
                      <a:pt x="981341" y="441960"/>
                    </a:cubicBezTo>
                    <a:cubicBezTo>
                      <a:pt x="986897" y="395923"/>
                      <a:pt x="981341" y="337185"/>
                      <a:pt x="981341" y="337185"/>
                    </a:cubicBezTo>
                    <a:cubicBezTo>
                      <a:pt x="981341" y="286385"/>
                      <a:pt x="995628" y="189547"/>
                      <a:pt x="981341" y="137160"/>
                    </a:cubicBezTo>
                    <a:cubicBezTo>
                      <a:pt x="967054" y="84773"/>
                      <a:pt x="937685" y="68897"/>
                      <a:pt x="905141" y="46672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14" name="Freeform 13"/>
              <p:cNvSpPr/>
              <p:nvPr/>
            </p:nvSpPr>
            <p:spPr>
              <a:xfrm>
                <a:off x="3327354" y="3615547"/>
                <a:ext cx="234996" cy="523697"/>
              </a:xfrm>
              <a:custGeom>
                <a:avLst/>
                <a:gdLst/>
                <a:ahLst/>
                <a:cxnLst/>
                <a:rect l="l" t="t" r="r" b="b"/>
                <a:pathLst>
                  <a:path w="221335" h="493253">
                    <a:moveTo>
                      <a:pt x="77834" y="328437"/>
                    </a:moveTo>
                    <a:cubicBezTo>
                      <a:pt x="65239" y="329495"/>
                      <a:pt x="52963" y="333729"/>
                      <a:pt x="50846" y="340502"/>
                    </a:cubicBezTo>
                    <a:cubicBezTo>
                      <a:pt x="46613" y="354049"/>
                      <a:pt x="50846" y="372675"/>
                      <a:pt x="50846" y="386222"/>
                    </a:cubicBezTo>
                    <a:cubicBezTo>
                      <a:pt x="50846" y="386222"/>
                      <a:pt x="44073" y="417549"/>
                      <a:pt x="50846" y="421782"/>
                    </a:cubicBezTo>
                    <a:cubicBezTo>
                      <a:pt x="57619" y="426015"/>
                      <a:pt x="82173" y="426015"/>
                      <a:pt x="91486" y="411622"/>
                    </a:cubicBezTo>
                    <a:cubicBezTo>
                      <a:pt x="100799" y="397229"/>
                      <a:pt x="113499" y="347275"/>
                      <a:pt x="106726" y="335422"/>
                    </a:cubicBezTo>
                    <a:cubicBezTo>
                      <a:pt x="103340" y="329496"/>
                      <a:pt x="90428" y="327379"/>
                      <a:pt x="77834" y="328437"/>
                    </a:cubicBezTo>
                    <a:close/>
                    <a:moveTo>
                      <a:pt x="121966" y="142"/>
                    </a:moveTo>
                    <a:cubicBezTo>
                      <a:pt x="139746" y="4375"/>
                      <a:pt x="172766" y="90735"/>
                      <a:pt x="188006" y="132222"/>
                    </a:cubicBezTo>
                    <a:cubicBezTo>
                      <a:pt x="203246" y="173709"/>
                      <a:pt x="208326" y="212655"/>
                      <a:pt x="213406" y="249062"/>
                    </a:cubicBezTo>
                    <a:cubicBezTo>
                      <a:pt x="218486" y="285469"/>
                      <a:pt x="225259" y="315102"/>
                      <a:pt x="218486" y="350662"/>
                    </a:cubicBezTo>
                    <a:cubicBezTo>
                      <a:pt x="211713" y="386222"/>
                      <a:pt x="186313" y="438715"/>
                      <a:pt x="172766" y="462422"/>
                    </a:cubicBezTo>
                    <a:cubicBezTo>
                      <a:pt x="159219" y="486129"/>
                      <a:pt x="154139" y="490362"/>
                      <a:pt x="137206" y="492902"/>
                    </a:cubicBezTo>
                    <a:cubicBezTo>
                      <a:pt x="120273" y="495442"/>
                      <a:pt x="88946" y="483589"/>
                      <a:pt x="71166" y="477662"/>
                    </a:cubicBezTo>
                    <a:cubicBezTo>
                      <a:pt x="53386" y="471735"/>
                      <a:pt x="39839" y="466655"/>
                      <a:pt x="30526" y="457342"/>
                    </a:cubicBezTo>
                    <a:cubicBezTo>
                      <a:pt x="21213" y="448029"/>
                      <a:pt x="20366" y="428555"/>
                      <a:pt x="15286" y="421782"/>
                    </a:cubicBezTo>
                    <a:cubicBezTo>
                      <a:pt x="10206" y="415009"/>
                      <a:pt x="-801" y="425169"/>
                      <a:pt x="46" y="416702"/>
                    </a:cubicBezTo>
                    <a:cubicBezTo>
                      <a:pt x="893" y="408235"/>
                      <a:pt x="16133" y="391302"/>
                      <a:pt x="20366" y="370982"/>
                    </a:cubicBezTo>
                    <a:cubicBezTo>
                      <a:pt x="24599" y="350662"/>
                      <a:pt x="22059" y="316795"/>
                      <a:pt x="25446" y="294782"/>
                    </a:cubicBezTo>
                    <a:cubicBezTo>
                      <a:pt x="28833" y="272769"/>
                      <a:pt x="29679" y="266842"/>
                      <a:pt x="40686" y="238902"/>
                    </a:cubicBezTo>
                    <a:cubicBezTo>
                      <a:pt x="51693" y="210962"/>
                      <a:pt x="77939" y="166935"/>
                      <a:pt x="91486" y="127142"/>
                    </a:cubicBezTo>
                    <a:cubicBezTo>
                      <a:pt x="105033" y="87349"/>
                      <a:pt x="104186" y="-4091"/>
                      <a:pt x="121966" y="142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15" name="Freeform 14"/>
              <p:cNvSpPr/>
              <p:nvPr/>
            </p:nvSpPr>
            <p:spPr>
              <a:xfrm>
                <a:off x="2019921" y="587921"/>
                <a:ext cx="342320" cy="748473"/>
              </a:xfrm>
              <a:custGeom>
                <a:avLst/>
                <a:gdLst>
                  <a:gd name="connsiteX0" fmla="*/ 108599 w 342320"/>
                  <a:gd name="connsiteY0" fmla="*/ 748119 h 748473"/>
                  <a:gd name="connsiteX1" fmla="*/ 154319 w 342320"/>
                  <a:gd name="connsiteY1" fmla="*/ 529679 h 748473"/>
                  <a:gd name="connsiteX2" fmla="*/ 149239 w 342320"/>
                  <a:gd name="connsiteY2" fmla="*/ 443319 h 748473"/>
                  <a:gd name="connsiteX3" fmla="*/ 159399 w 342320"/>
                  <a:gd name="connsiteY3" fmla="*/ 377279 h 748473"/>
                  <a:gd name="connsiteX4" fmla="*/ 179719 w 342320"/>
                  <a:gd name="connsiteY4" fmla="*/ 341719 h 748473"/>
                  <a:gd name="connsiteX5" fmla="*/ 210199 w 342320"/>
                  <a:gd name="connsiteY5" fmla="*/ 301079 h 748473"/>
                  <a:gd name="connsiteX6" fmla="*/ 230519 w 342320"/>
                  <a:gd name="connsiteY6" fmla="*/ 295999 h 748473"/>
                  <a:gd name="connsiteX7" fmla="*/ 276239 w 342320"/>
                  <a:gd name="connsiteY7" fmla="*/ 255359 h 748473"/>
                  <a:gd name="connsiteX8" fmla="*/ 306719 w 342320"/>
                  <a:gd name="connsiteY8" fmla="*/ 219799 h 748473"/>
                  <a:gd name="connsiteX9" fmla="*/ 337199 w 342320"/>
                  <a:gd name="connsiteY9" fmla="*/ 148679 h 748473"/>
                  <a:gd name="connsiteX10" fmla="*/ 342279 w 342320"/>
                  <a:gd name="connsiteY10" fmla="*/ 87719 h 748473"/>
                  <a:gd name="connsiteX11" fmla="*/ 337199 w 342320"/>
                  <a:gd name="connsiteY11" fmla="*/ 67399 h 748473"/>
                  <a:gd name="connsiteX12" fmla="*/ 311799 w 342320"/>
                  <a:gd name="connsiteY12" fmla="*/ 52159 h 748473"/>
                  <a:gd name="connsiteX13" fmla="*/ 281319 w 342320"/>
                  <a:gd name="connsiteY13" fmla="*/ 21679 h 748473"/>
                  <a:gd name="connsiteX14" fmla="*/ 260999 w 342320"/>
                  <a:gd name="connsiteY14" fmla="*/ 16599 h 748473"/>
                  <a:gd name="connsiteX15" fmla="*/ 225439 w 342320"/>
                  <a:gd name="connsiteY15" fmla="*/ 16599 h 748473"/>
                  <a:gd name="connsiteX16" fmla="*/ 154319 w 342320"/>
                  <a:gd name="connsiteY16" fmla="*/ 6439 h 748473"/>
                  <a:gd name="connsiteX17" fmla="*/ 113679 w 342320"/>
                  <a:gd name="connsiteY17" fmla="*/ 1359 h 748473"/>
                  <a:gd name="connsiteX18" fmla="*/ 93359 w 342320"/>
                  <a:gd name="connsiteY18" fmla="*/ 31839 h 748473"/>
                  <a:gd name="connsiteX19" fmla="*/ 93359 w 342320"/>
                  <a:gd name="connsiteY19" fmla="*/ 67399 h 748473"/>
                  <a:gd name="connsiteX20" fmla="*/ 78119 w 342320"/>
                  <a:gd name="connsiteY20" fmla="*/ 123279 h 748473"/>
                  <a:gd name="connsiteX21" fmla="*/ 47639 w 342320"/>
                  <a:gd name="connsiteY21" fmla="*/ 168999 h 748473"/>
                  <a:gd name="connsiteX22" fmla="*/ 37479 w 342320"/>
                  <a:gd name="connsiteY22" fmla="*/ 265519 h 748473"/>
                  <a:gd name="connsiteX23" fmla="*/ 22239 w 342320"/>
                  <a:gd name="connsiteY23" fmla="*/ 321399 h 748473"/>
                  <a:gd name="connsiteX24" fmla="*/ 6999 w 342320"/>
                  <a:gd name="connsiteY24" fmla="*/ 397599 h 748473"/>
                  <a:gd name="connsiteX25" fmla="*/ 6999 w 342320"/>
                  <a:gd name="connsiteY25" fmla="*/ 473799 h 748473"/>
                  <a:gd name="connsiteX26" fmla="*/ 108599 w 342320"/>
                  <a:gd name="connsiteY26" fmla="*/ 748119 h 7484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342320" h="748473">
                    <a:moveTo>
                      <a:pt x="108599" y="748119"/>
                    </a:moveTo>
                    <a:cubicBezTo>
                      <a:pt x="133152" y="757432"/>
                      <a:pt x="147546" y="580479"/>
                      <a:pt x="154319" y="529679"/>
                    </a:cubicBezTo>
                    <a:cubicBezTo>
                      <a:pt x="161092" y="478879"/>
                      <a:pt x="148392" y="468719"/>
                      <a:pt x="149239" y="443319"/>
                    </a:cubicBezTo>
                    <a:cubicBezTo>
                      <a:pt x="150086" y="417919"/>
                      <a:pt x="154319" y="394212"/>
                      <a:pt x="159399" y="377279"/>
                    </a:cubicBezTo>
                    <a:cubicBezTo>
                      <a:pt x="164479" y="360346"/>
                      <a:pt x="171252" y="354419"/>
                      <a:pt x="179719" y="341719"/>
                    </a:cubicBezTo>
                    <a:cubicBezTo>
                      <a:pt x="188186" y="329019"/>
                      <a:pt x="201732" y="308699"/>
                      <a:pt x="210199" y="301079"/>
                    </a:cubicBezTo>
                    <a:cubicBezTo>
                      <a:pt x="218666" y="293459"/>
                      <a:pt x="219512" y="303619"/>
                      <a:pt x="230519" y="295999"/>
                    </a:cubicBezTo>
                    <a:cubicBezTo>
                      <a:pt x="241526" y="288379"/>
                      <a:pt x="263539" y="268059"/>
                      <a:pt x="276239" y="255359"/>
                    </a:cubicBezTo>
                    <a:cubicBezTo>
                      <a:pt x="288939" y="242659"/>
                      <a:pt x="296559" y="237579"/>
                      <a:pt x="306719" y="219799"/>
                    </a:cubicBezTo>
                    <a:cubicBezTo>
                      <a:pt x="316879" y="202019"/>
                      <a:pt x="331272" y="170692"/>
                      <a:pt x="337199" y="148679"/>
                    </a:cubicBezTo>
                    <a:cubicBezTo>
                      <a:pt x="343126" y="126666"/>
                      <a:pt x="342279" y="101266"/>
                      <a:pt x="342279" y="87719"/>
                    </a:cubicBezTo>
                    <a:cubicBezTo>
                      <a:pt x="342279" y="74172"/>
                      <a:pt x="342279" y="73326"/>
                      <a:pt x="337199" y="67399"/>
                    </a:cubicBezTo>
                    <a:cubicBezTo>
                      <a:pt x="332119" y="61472"/>
                      <a:pt x="321112" y="59779"/>
                      <a:pt x="311799" y="52159"/>
                    </a:cubicBezTo>
                    <a:cubicBezTo>
                      <a:pt x="302486" y="44539"/>
                      <a:pt x="289786" y="27606"/>
                      <a:pt x="281319" y="21679"/>
                    </a:cubicBezTo>
                    <a:cubicBezTo>
                      <a:pt x="272852" y="15752"/>
                      <a:pt x="270312" y="17446"/>
                      <a:pt x="260999" y="16599"/>
                    </a:cubicBezTo>
                    <a:cubicBezTo>
                      <a:pt x="251686" y="15752"/>
                      <a:pt x="243219" y="18292"/>
                      <a:pt x="225439" y="16599"/>
                    </a:cubicBezTo>
                    <a:cubicBezTo>
                      <a:pt x="207659" y="14906"/>
                      <a:pt x="172946" y="8979"/>
                      <a:pt x="154319" y="6439"/>
                    </a:cubicBezTo>
                    <a:cubicBezTo>
                      <a:pt x="135692" y="3899"/>
                      <a:pt x="123839" y="-2874"/>
                      <a:pt x="113679" y="1359"/>
                    </a:cubicBezTo>
                    <a:cubicBezTo>
                      <a:pt x="103519" y="5592"/>
                      <a:pt x="96746" y="20832"/>
                      <a:pt x="93359" y="31839"/>
                    </a:cubicBezTo>
                    <a:cubicBezTo>
                      <a:pt x="89972" y="42846"/>
                      <a:pt x="95899" y="52159"/>
                      <a:pt x="93359" y="67399"/>
                    </a:cubicBezTo>
                    <a:cubicBezTo>
                      <a:pt x="90819" y="82639"/>
                      <a:pt x="85739" y="106346"/>
                      <a:pt x="78119" y="123279"/>
                    </a:cubicBezTo>
                    <a:cubicBezTo>
                      <a:pt x="70499" y="140212"/>
                      <a:pt x="54412" y="145292"/>
                      <a:pt x="47639" y="168999"/>
                    </a:cubicBezTo>
                    <a:cubicBezTo>
                      <a:pt x="40866" y="192706"/>
                      <a:pt x="41712" y="240119"/>
                      <a:pt x="37479" y="265519"/>
                    </a:cubicBezTo>
                    <a:cubicBezTo>
                      <a:pt x="33246" y="290919"/>
                      <a:pt x="27319" y="299386"/>
                      <a:pt x="22239" y="321399"/>
                    </a:cubicBezTo>
                    <a:cubicBezTo>
                      <a:pt x="17159" y="343412"/>
                      <a:pt x="9539" y="372199"/>
                      <a:pt x="6999" y="397599"/>
                    </a:cubicBezTo>
                    <a:cubicBezTo>
                      <a:pt x="4459" y="422999"/>
                      <a:pt x="-7394" y="414532"/>
                      <a:pt x="6999" y="473799"/>
                    </a:cubicBezTo>
                    <a:cubicBezTo>
                      <a:pt x="21392" y="533066"/>
                      <a:pt x="84046" y="738806"/>
                      <a:pt x="108599" y="748119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16" name="Freeform 15"/>
              <p:cNvSpPr/>
              <p:nvPr/>
            </p:nvSpPr>
            <p:spPr>
              <a:xfrm>
                <a:off x="2643475" y="1349662"/>
                <a:ext cx="523167" cy="762969"/>
              </a:xfrm>
              <a:custGeom>
                <a:avLst/>
                <a:gdLst>
                  <a:gd name="connsiteX0" fmla="*/ 17663 w 523167"/>
                  <a:gd name="connsiteY0" fmla="*/ 221230 h 762969"/>
                  <a:gd name="connsiteX1" fmla="*/ 79 w 523167"/>
                  <a:gd name="connsiteY1" fmla="*/ 268123 h 762969"/>
                  <a:gd name="connsiteX2" fmla="*/ 11802 w 523167"/>
                  <a:gd name="connsiteY2" fmla="*/ 332600 h 762969"/>
                  <a:gd name="connsiteX3" fmla="*/ 26456 w 523167"/>
                  <a:gd name="connsiteY3" fmla="*/ 370700 h 762969"/>
                  <a:gd name="connsiteX4" fmla="*/ 58694 w 523167"/>
                  <a:gd name="connsiteY4" fmla="*/ 385353 h 762969"/>
                  <a:gd name="connsiteX5" fmla="*/ 67487 w 523167"/>
                  <a:gd name="connsiteY5" fmla="*/ 432246 h 762969"/>
                  <a:gd name="connsiteX6" fmla="*/ 85071 w 523167"/>
                  <a:gd name="connsiteY6" fmla="*/ 485000 h 762969"/>
                  <a:gd name="connsiteX7" fmla="*/ 108517 w 523167"/>
                  <a:gd name="connsiteY7" fmla="*/ 523100 h 762969"/>
                  <a:gd name="connsiteX8" fmla="*/ 102656 w 523167"/>
                  <a:gd name="connsiteY8" fmla="*/ 549476 h 762969"/>
                  <a:gd name="connsiteX9" fmla="*/ 140756 w 523167"/>
                  <a:gd name="connsiteY9" fmla="*/ 678430 h 762969"/>
                  <a:gd name="connsiteX10" fmla="*/ 249194 w 523167"/>
                  <a:gd name="connsiteY10" fmla="*/ 760492 h 762969"/>
                  <a:gd name="connsiteX11" fmla="*/ 351771 w 523167"/>
                  <a:gd name="connsiteY11" fmla="*/ 734115 h 762969"/>
                  <a:gd name="connsiteX12" fmla="*/ 404525 w 523167"/>
                  <a:gd name="connsiteY12" fmla="*/ 657915 h 762969"/>
                  <a:gd name="connsiteX13" fmla="*/ 392802 w 523167"/>
                  <a:gd name="connsiteY13" fmla="*/ 602230 h 762969"/>
                  <a:gd name="connsiteX14" fmla="*/ 389871 w 523167"/>
                  <a:gd name="connsiteY14" fmla="*/ 567061 h 762969"/>
                  <a:gd name="connsiteX15" fmla="*/ 404525 w 523167"/>
                  <a:gd name="connsiteY15" fmla="*/ 517238 h 762969"/>
                  <a:gd name="connsiteX16" fmla="*/ 433833 w 523167"/>
                  <a:gd name="connsiteY16" fmla="*/ 461553 h 762969"/>
                  <a:gd name="connsiteX17" fmla="*/ 454348 w 523167"/>
                  <a:gd name="connsiteY17" fmla="*/ 414661 h 762969"/>
                  <a:gd name="connsiteX18" fmla="*/ 460210 w 523167"/>
                  <a:gd name="connsiteY18" fmla="*/ 376561 h 762969"/>
                  <a:gd name="connsiteX19" fmla="*/ 480725 w 523167"/>
                  <a:gd name="connsiteY19" fmla="*/ 379492 h 762969"/>
                  <a:gd name="connsiteX20" fmla="*/ 501240 w 523167"/>
                  <a:gd name="connsiteY20" fmla="*/ 353115 h 762969"/>
                  <a:gd name="connsiteX21" fmla="*/ 521756 w 523167"/>
                  <a:gd name="connsiteY21" fmla="*/ 297430 h 762969"/>
                  <a:gd name="connsiteX22" fmla="*/ 518825 w 523167"/>
                  <a:gd name="connsiteY22" fmla="*/ 238815 h 762969"/>
                  <a:gd name="connsiteX23" fmla="*/ 498310 w 523167"/>
                  <a:gd name="connsiteY23" fmla="*/ 203646 h 762969"/>
                  <a:gd name="connsiteX24" fmla="*/ 489517 w 523167"/>
                  <a:gd name="connsiteY24" fmla="*/ 206576 h 762969"/>
                  <a:gd name="connsiteX25" fmla="*/ 445556 w 523167"/>
                  <a:gd name="connsiteY25" fmla="*/ 142100 h 762969"/>
                  <a:gd name="connsiteX26" fmla="*/ 445556 w 523167"/>
                  <a:gd name="connsiteY26" fmla="*/ 80553 h 762969"/>
                  <a:gd name="connsiteX27" fmla="*/ 369356 w 523167"/>
                  <a:gd name="connsiteY27" fmla="*/ 24869 h 762969"/>
                  <a:gd name="connsiteX28" fmla="*/ 211094 w 523167"/>
                  <a:gd name="connsiteY28" fmla="*/ 1423 h 762969"/>
                  <a:gd name="connsiteX29" fmla="*/ 82140 w 523167"/>
                  <a:gd name="connsiteY29" fmla="*/ 16076 h 762969"/>
                  <a:gd name="connsiteX30" fmla="*/ 41110 w 523167"/>
                  <a:gd name="connsiteY30" fmla="*/ 124515 h 762969"/>
                  <a:gd name="connsiteX31" fmla="*/ 17663 w 523167"/>
                  <a:gd name="connsiteY31" fmla="*/ 221230 h 7629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523167" h="762969">
                    <a:moveTo>
                      <a:pt x="17663" y="221230"/>
                    </a:moveTo>
                    <a:cubicBezTo>
                      <a:pt x="10825" y="245165"/>
                      <a:pt x="1056" y="249561"/>
                      <a:pt x="79" y="268123"/>
                    </a:cubicBezTo>
                    <a:cubicBezTo>
                      <a:pt x="-898" y="286685"/>
                      <a:pt x="7406" y="315504"/>
                      <a:pt x="11802" y="332600"/>
                    </a:cubicBezTo>
                    <a:cubicBezTo>
                      <a:pt x="16198" y="349696"/>
                      <a:pt x="18641" y="361908"/>
                      <a:pt x="26456" y="370700"/>
                    </a:cubicBezTo>
                    <a:cubicBezTo>
                      <a:pt x="34271" y="379492"/>
                      <a:pt x="51856" y="375095"/>
                      <a:pt x="58694" y="385353"/>
                    </a:cubicBezTo>
                    <a:cubicBezTo>
                      <a:pt x="65533" y="395611"/>
                      <a:pt x="63091" y="415638"/>
                      <a:pt x="67487" y="432246"/>
                    </a:cubicBezTo>
                    <a:cubicBezTo>
                      <a:pt x="71883" y="448854"/>
                      <a:pt x="78233" y="469858"/>
                      <a:pt x="85071" y="485000"/>
                    </a:cubicBezTo>
                    <a:cubicBezTo>
                      <a:pt x="91909" y="500142"/>
                      <a:pt x="105586" y="512354"/>
                      <a:pt x="108517" y="523100"/>
                    </a:cubicBezTo>
                    <a:cubicBezTo>
                      <a:pt x="111448" y="533846"/>
                      <a:pt x="97283" y="523588"/>
                      <a:pt x="102656" y="549476"/>
                    </a:cubicBezTo>
                    <a:cubicBezTo>
                      <a:pt x="108029" y="575364"/>
                      <a:pt x="116333" y="643261"/>
                      <a:pt x="140756" y="678430"/>
                    </a:cubicBezTo>
                    <a:cubicBezTo>
                      <a:pt x="165179" y="713599"/>
                      <a:pt x="214025" y="751211"/>
                      <a:pt x="249194" y="760492"/>
                    </a:cubicBezTo>
                    <a:cubicBezTo>
                      <a:pt x="284363" y="769773"/>
                      <a:pt x="325882" y="751211"/>
                      <a:pt x="351771" y="734115"/>
                    </a:cubicBezTo>
                    <a:cubicBezTo>
                      <a:pt x="377660" y="717019"/>
                      <a:pt x="397687" y="679896"/>
                      <a:pt x="404525" y="657915"/>
                    </a:cubicBezTo>
                    <a:cubicBezTo>
                      <a:pt x="411364" y="635934"/>
                      <a:pt x="395244" y="617372"/>
                      <a:pt x="392802" y="602230"/>
                    </a:cubicBezTo>
                    <a:cubicBezTo>
                      <a:pt x="390360" y="587088"/>
                      <a:pt x="387917" y="581226"/>
                      <a:pt x="389871" y="567061"/>
                    </a:cubicBezTo>
                    <a:cubicBezTo>
                      <a:pt x="391825" y="552896"/>
                      <a:pt x="397198" y="534823"/>
                      <a:pt x="404525" y="517238"/>
                    </a:cubicBezTo>
                    <a:cubicBezTo>
                      <a:pt x="411852" y="499653"/>
                      <a:pt x="425529" y="478649"/>
                      <a:pt x="433833" y="461553"/>
                    </a:cubicBezTo>
                    <a:cubicBezTo>
                      <a:pt x="442137" y="444457"/>
                      <a:pt x="449952" y="428826"/>
                      <a:pt x="454348" y="414661"/>
                    </a:cubicBezTo>
                    <a:cubicBezTo>
                      <a:pt x="458744" y="400496"/>
                      <a:pt x="455814" y="382422"/>
                      <a:pt x="460210" y="376561"/>
                    </a:cubicBezTo>
                    <a:cubicBezTo>
                      <a:pt x="464606" y="370700"/>
                      <a:pt x="473887" y="383400"/>
                      <a:pt x="480725" y="379492"/>
                    </a:cubicBezTo>
                    <a:cubicBezTo>
                      <a:pt x="487563" y="375584"/>
                      <a:pt x="494401" y="366792"/>
                      <a:pt x="501240" y="353115"/>
                    </a:cubicBezTo>
                    <a:cubicBezTo>
                      <a:pt x="508079" y="339438"/>
                      <a:pt x="518825" y="316480"/>
                      <a:pt x="521756" y="297430"/>
                    </a:cubicBezTo>
                    <a:cubicBezTo>
                      <a:pt x="524687" y="278380"/>
                      <a:pt x="522733" y="254446"/>
                      <a:pt x="518825" y="238815"/>
                    </a:cubicBezTo>
                    <a:cubicBezTo>
                      <a:pt x="514917" y="223184"/>
                      <a:pt x="503195" y="209019"/>
                      <a:pt x="498310" y="203646"/>
                    </a:cubicBezTo>
                    <a:cubicBezTo>
                      <a:pt x="493425" y="198273"/>
                      <a:pt x="498309" y="216834"/>
                      <a:pt x="489517" y="206576"/>
                    </a:cubicBezTo>
                    <a:cubicBezTo>
                      <a:pt x="480725" y="196318"/>
                      <a:pt x="452883" y="163104"/>
                      <a:pt x="445556" y="142100"/>
                    </a:cubicBezTo>
                    <a:cubicBezTo>
                      <a:pt x="438229" y="121096"/>
                      <a:pt x="458256" y="100091"/>
                      <a:pt x="445556" y="80553"/>
                    </a:cubicBezTo>
                    <a:cubicBezTo>
                      <a:pt x="432856" y="61014"/>
                      <a:pt x="408433" y="38057"/>
                      <a:pt x="369356" y="24869"/>
                    </a:cubicBezTo>
                    <a:cubicBezTo>
                      <a:pt x="330279" y="11681"/>
                      <a:pt x="258963" y="2888"/>
                      <a:pt x="211094" y="1423"/>
                    </a:cubicBezTo>
                    <a:cubicBezTo>
                      <a:pt x="163225" y="-43"/>
                      <a:pt x="110471" y="-4439"/>
                      <a:pt x="82140" y="16076"/>
                    </a:cubicBezTo>
                    <a:cubicBezTo>
                      <a:pt x="53809" y="36591"/>
                      <a:pt x="51368" y="95207"/>
                      <a:pt x="41110" y="124515"/>
                    </a:cubicBezTo>
                    <a:cubicBezTo>
                      <a:pt x="30852" y="153823"/>
                      <a:pt x="24501" y="197295"/>
                      <a:pt x="17663" y="221230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17" name="Freeform 16"/>
              <p:cNvSpPr/>
              <p:nvPr/>
            </p:nvSpPr>
            <p:spPr>
              <a:xfrm>
                <a:off x="2637394" y="1199203"/>
                <a:ext cx="516208" cy="478107"/>
              </a:xfrm>
              <a:custGeom>
                <a:avLst/>
                <a:gdLst>
                  <a:gd name="connsiteX0" fmla="*/ 50121 w 516208"/>
                  <a:gd name="connsiteY0" fmla="*/ 477197 h 478107"/>
                  <a:gd name="connsiteX1" fmla="*/ 26675 w 516208"/>
                  <a:gd name="connsiteY1" fmla="*/ 371689 h 478107"/>
                  <a:gd name="connsiteX2" fmla="*/ 12021 w 516208"/>
                  <a:gd name="connsiteY2" fmla="*/ 345312 h 478107"/>
                  <a:gd name="connsiteX3" fmla="*/ 298 w 516208"/>
                  <a:gd name="connsiteY3" fmla="*/ 313074 h 478107"/>
                  <a:gd name="connsiteX4" fmla="*/ 3229 w 516208"/>
                  <a:gd name="connsiteY4" fmla="*/ 277905 h 478107"/>
                  <a:gd name="connsiteX5" fmla="*/ 298 w 516208"/>
                  <a:gd name="connsiteY5" fmla="*/ 231012 h 478107"/>
                  <a:gd name="connsiteX6" fmla="*/ 6160 w 516208"/>
                  <a:gd name="connsiteY6" fmla="*/ 184120 h 478107"/>
                  <a:gd name="connsiteX7" fmla="*/ 23744 w 516208"/>
                  <a:gd name="connsiteY7" fmla="*/ 134297 h 478107"/>
                  <a:gd name="connsiteX8" fmla="*/ 64775 w 516208"/>
                  <a:gd name="connsiteY8" fmla="*/ 90335 h 478107"/>
                  <a:gd name="connsiteX9" fmla="*/ 102875 w 516208"/>
                  <a:gd name="connsiteY9" fmla="*/ 52235 h 478107"/>
                  <a:gd name="connsiteX10" fmla="*/ 179075 w 516208"/>
                  <a:gd name="connsiteY10" fmla="*/ 25859 h 478107"/>
                  <a:gd name="connsiteX11" fmla="*/ 214244 w 516208"/>
                  <a:gd name="connsiteY11" fmla="*/ 2412 h 478107"/>
                  <a:gd name="connsiteX12" fmla="*/ 281652 w 516208"/>
                  <a:gd name="connsiteY12" fmla="*/ 2412 h 478107"/>
                  <a:gd name="connsiteX13" fmla="*/ 357852 w 516208"/>
                  <a:gd name="connsiteY13" fmla="*/ 17066 h 478107"/>
                  <a:gd name="connsiteX14" fmla="*/ 401814 w 516208"/>
                  <a:gd name="connsiteY14" fmla="*/ 52235 h 478107"/>
                  <a:gd name="connsiteX15" fmla="*/ 454568 w 516208"/>
                  <a:gd name="connsiteY15" fmla="*/ 81543 h 478107"/>
                  <a:gd name="connsiteX16" fmla="*/ 498529 w 516208"/>
                  <a:gd name="connsiteY16" fmla="*/ 140159 h 478107"/>
                  <a:gd name="connsiteX17" fmla="*/ 507321 w 516208"/>
                  <a:gd name="connsiteY17" fmla="*/ 207566 h 478107"/>
                  <a:gd name="connsiteX18" fmla="*/ 516114 w 516208"/>
                  <a:gd name="connsiteY18" fmla="*/ 266182 h 478107"/>
                  <a:gd name="connsiteX19" fmla="*/ 501460 w 516208"/>
                  <a:gd name="connsiteY19" fmla="*/ 324797 h 478107"/>
                  <a:gd name="connsiteX20" fmla="*/ 495598 w 516208"/>
                  <a:gd name="connsiteY20" fmla="*/ 354105 h 478107"/>
                  <a:gd name="connsiteX21" fmla="*/ 489737 w 516208"/>
                  <a:gd name="connsiteY21" fmla="*/ 403928 h 478107"/>
                  <a:gd name="connsiteX22" fmla="*/ 475083 w 516208"/>
                  <a:gd name="connsiteY22" fmla="*/ 444959 h 478107"/>
                  <a:gd name="connsiteX23" fmla="*/ 457498 w 516208"/>
                  <a:gd name="connsiteY23" fmla="*/ 380482 h 478107"/>
                  <a:gd name="connsiteX24" fmla="*/ 448706 w 516208"/>
                  <a:gd name="connsiteY24" fmla="*/ 351174 h 478107"/>
                  <a:gd name="connsiteX25" fmla="*/ 422329 w 516208"/>
                  <a:gd name="connsiteY25" fmla="*/ 304282 h 478107"/>
                  <a:gd name="connsiteX26" fmla="*/ 419398 w 516208"/>
                  <a:gd name="connsiteY26" fmla="*/ 248597 h 478107"/>
                  <a:gd name="connsiteX27" fmla="*/ 381298 w 516208"/>
                  <a:gd name="connsiteY27" fmla="*/ 225151 h 478107"/>
                  <a:gd name="connsiteX28" fmla="*/ 357852 w 516208"/>
                  <a:gd name="connsiteY28" fmla="*/ 233943 h 478107"/>
                  <a:gd name="connsiteX29" fmla="*/ 322683 w 516208"/>
                  <a:gd name="connsiteY29" fmla="*/ 216359 h 478107"/>
                  <a:gd name="connsiteX30" fmla="*/ 278721 w 516208"/>
                  <a:gd name="connsiteY30" fmla="*/ 228082 h 478107"/>
                  <a:gd name="connsiteX31" fmla="*/ 249414 w 516208"/>
                  <a:gd name="connsiteY31" fmla="*/ 236874 h 478107"/>
                  <a:gd name="connsiteX32" fmla="*/ 199591 w 516208"/>
                  <a:gd name="connsiteY32" fmla="*/ 231012 h 478107"/>
                  <a:gd name="connsiteX33" fmla="*/ 143906 w 516208"/>
                  <a:gd name="connsiteY33" fmla="*/ 242735 h 478107"/>
                  <a:gd name="connsiteX34" fmla="*/ 111668 w 516208"/>
                  <a:gd name="connsiteY34" fmla="*/ 245666 h 478107"/>
                  <a:gd name="connsiteX35" fmla="*/ 94083 w 516208"/>
                  <a:gd name="connsiteY35" fmla="*/ 260320 h 478107"/>
                  <a:gd name="connsiteX36" fmla="*/ 88221 w 516208"/>
                  <a:gd name="connsiteY36" fmla="*/ 304282 h 478107"/>
                  <a:gd name="connsiteX37" fmla="*/ 67706 w 516208"/>
                  <a:gd name="connsiteY37" fmla="*/ 333589 h 478107"/>
                  <a:gd name="connsiteX38" fmla="*/ 67706 w 516208"/>
                  <a:gd name="connsiteY38" fmla="*/ 418582 h 478107"/>
                  <a:gd name="connsiteX39" fmla="*/ 50121 w 516208"/>
                  <a:gd name="connsiteY39" fmla="*/ 477197 h 4781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516208" h="478107">
                    <a:moveTo>
                      <a:pt x="50121" y="477197"/>
                    </a:moveTo>
                    <a:cubicBezTo>
                      <a:pt x="43283" y="469382"/>
                      <a:pt x="33025" y="393670"/>
                      <a:pt x="26675" y="371689"/>
                    </a:cubicBezTo>
                    <a:cubicBezTo>
                      <a:pt x="20325" y="349708"/>
                      <a:pt x="16417" y="355081"/>
                      <a:pt x="12021" y="345312"/>
                    </a:cubicBezTo>
                    <a:cubicBezTo>
                      <a:pt x="7625" y="335543"/>
                      <a:pt x="1763" y="324308"/>
                      <a:pt x="298" y="313074"/>
                    </a:cubicBezTo>
                    <a:cubicBezTo>
                      <a:pt x="-1167" y="301840"/>
                      <a:pt x="3229" y="291582"/>
                      <a:pt x="3229" y="277905"/>
                    </a:cubicBezTo>
                    <a:cubicBezTo>
                      <a:pt x="3229" y="264228"/>
                      <a:pt x="-191" y="246643"/>
                      <a:pt x="298" y="231012"/>
                    </a:cubicBezTo>
                    <a:cubicBezTo>
                      <a:pt x="786" y="215381"/>
                      <a:pt x="2252" y="200239"/>
                      <a:pt x="6160" y="184120"/>
                    </a:cubicBezTo>
                    <a:cubicBezTo>
                      <a:pt x="10068" y="168001"/>
                      <a:pt x="13975" y="149928"/>
                      <a:pt x="23744" y="134297"/>
                    </a:cubicBezTo>
                    <a:cubicBezTo>
                      <a:pt x="33513" y="118666"/>
                      <a:pt x="51587" y="104012"/>
                      <a:pt x="64775" y="90335"/>
                    </a:cubicBezTo>
                    <a:cubicBezTo>
                      <a:pt x="77964" y="76658"/>
                      <a:pt x="83825" y="62981"/>
                      <a:pt x="102875" y="52235"/>
                    </a:cubicBezTo>
                    <a:cubicBezTo>
                      <a:pt x="121925" y="41489"/>
                      <a:pt x="160513" y="34163"/>
                      <a:pt x="179075" y="25859"/>
                    </a:cubicBezTo>
                    <a:cubicBezTo>
                      <a:pt x="197637" y="17555"/>
                      <a:pt x="197148" y="6320"/>
                      <a:pt x="214244" y="2412"/>
                    </a:cubicBezTo>
                    <a:cubicBezTo>
                      <a:pt x="231340" y="-1496"/>
                      <a:pt x="257717" y="-30"/>
                      <a:pt x="281652" y="2412"/>
                    </a:cubicBezTo>
                    <a:cubicBezTo>
                      <a:pt x="305587" y="4854"/>
                      <a:pt x="337825" y="8762"/>
                      <a:pt x="357852" y="17066"/>
                    </a:cubicBezTo>
                    <a:cubicBezTo>
                      <a:pt x="377879" y="25370"/>
                      <a:pt x="385695" y="41489"/>
                      <a:pt x="401814" y="52235"/>
                    </a:cubicBezTo>
                    <a:cubicBezTo>
                      <a:pt x="417933" y="62981"/>
                      <a:pt x="438449" y="66889"/>
                      <a:pt x="454568" y="81543"/>
                    </a:cubicBezTo>
                    <a:cubicBezTo>
                      <a:pt x="470687" y="96197"/>
                      <a:pt x="489737" y="119155"/>
                      <a:pt x="498529" y="140159"/>
                    </a:cubicBezTo>
                    <a:cubicBezTo>
                      <a:pt x="507321" y="161163"/>
                      <a:pt x="504390" y="186562"/>
                      <a:pt x="507321" y="207566"/>
                    </a:cubicBezTo>
                    <a:cubicBezTo>
                      <a:pt x="510252" y="228570"/>
                      <a:pt x="517091" y="246644"/>
                      <a:pt x="516114" y="266182"/>
                    </a:cubicBezTo>
                    <a:cubicBezTo>
                      <a:pt x="515137" y="285720"/>
                      <a:pt x="504879" y="310143"/>
                      <a:pt x="501460" y="324797"/>
                    </a:cubicBezTo>
                    <a:cubicBezTo>
                      <a:pt x="498041" y="339451"/>
                      <a:pt x="497552" y="340917"/>
                      <a:pt x="495598" y="354105"/>
                    </a:cubicBezTo>
                    <a:cubicBezTo>
                      <a:pt x="493644" y="367293"/>
                      <a:pt x="493156" y="388786"/>
                      <a:pt x="489737" y="403928"/>
                    </a:cubicBezTo>
                    <a:cubicBezTo>
                      <a:pt x="486318" y="419070"/>
                      <a:pt x="480456" y="448867"/>
                      <a:pt x="475083" y="444959"/>
                    </a:cubicBezTo>
                    <a:cubicBezTo>
                      <a:pt x="469710" y="441051"/>
                      <a:pt x="461894" y="396113"/>
                      <a:pt x="457498" y="380482"/>
                    </a:cubicBezTo>
                    <a:cubicBezTo>
                      <a:pt x="453102" y="364851"/>
                      <a:pt x="454567" y="363874"/>
                      <a:pt x="448706" y="351174"/>
                    </a:cubicBezTo>
                    <a:cubicBezTo>
                      <a:pt x="442845" y="338474"/>
                      <a:pt x="427214" y="321378"/>
                      <a:pt x="422329" y="304282"/>
                    </a:cubicBezTo>
                    <a:cubicBezTo>
                      <a:pt x="417444" y="287186"/>
                      <a:pt x="426236" y="261785"/>
                      <a:pt x="419398" y="248597"/>
                    </a:cubicBezTo>
                    <a:cubicBezTo>
                      <a:pt x="412560" y="235409"/>
                      <a:pt x="391556" y="227593"/>
                      <a:pt x="381298" y="225151"/>
                    </a:cubicBezTo>
                    <a:cubicBezTo>
                      <a:pt x="371040" y="222709"/>
                      <a:pt x="367621" y="235408"/>
                      <a:pt x="357852" y="233943"/>
                    </a:cubicBezTo>
                    <a:cubicBezTo>
                      <a:pt x="348083" y="232478"/>
                      <a:pt x="335871" y="217336"/>
                      <a:pt x="322683" y="216359"/>
                    </a:cubicBezTo>
                    <a:cubicBezTo>
                      <a:pt x="309495" y="215382"/>
                      <a:pt x="290933" y="224663"/>
                      <a:pt x="278721" y="228082"/>
                    </a:cubicBezTo>
                    <a:cubicBezTo>
                      <a:pt x="266509" y="231501"/>
                      <a:pt x="262602" y="236386"/>
                      <a:pt x="249414" y="236874"/>
                    </a:cubicBezTo>
                    <a:cubicBezTo>
                      <a:pt x="236226" y="237362"/>
                      <a:pt x="217176" y="230035"/>
                      <a:pt x="199591" y="231012"/>
                    </a:cubicBezTo>
                    <a:cubicBezTo>
                      <a:pt x="182006" y="231989"/>
                      <a:pt x="158560" y="240293"/>
                      <a:pt x="143906" y="242735"/>
                    </a:cubicBezTo>
                    <a:cubicBezTo>
                      <a:pt x="129252" y="245177"/>
                      <a:pt x="119972" y="242735"/>
                      <a:pt x="111668" y="245666"/>
                    </a:cubicBezTo>
                    <a:cubicBezTo>
                      <a:pt x="103364" y="248597"/>
                      <a:pt x="97991" y="250551"/>
                      <a:pt x="94083" y="260320"/>
                    </a:cubicBezTo>
                    <a:cubicBezTo>
                      <a:pt x="90175" y="270089"/>
                      <a:pt x="92617" y="292071"/>
                      <a:pt x="88221" y="304282"/>
                    </a:cubicBezTo>
                    <a:cubicBezTo>
                      <a:pt x="83825" y="316493"/>
                      <a:pt x="71125" y="314539"/>
                      <a:pt x="67706" y="333589"/>
                    </a:cubicBezTo>
                    <a:cubicBezTo>
                      <a:pt x="64287" y="352639"/>
                      <a:pt x="69171" y="396601"/>
                      <a:pt x="67706" y="418582"/>
                    </a:cubicBezTo>
                    <a:cubicBezTo>
                      <a:pt x="66241" y="440563"/>
                      <a:pt x="56959" y="485012"/>
                      <a:pt x="50121" y="477197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18" name="Freeform 17"/>
              <p:cNvSpPr/>
              <p:nvPr/>
            </p:nvSpPr>
            <p:spPr>
              <a:xfrm>
                <a:off x="2460680" y="1873253"/>
                <a:ext cx="902625" cy="1510983"/>
              </a:xfrm>
              <a:custGeom>
                <a:avLst/>
                <a:gdLst>
                  <a:gd name="connsiteX0" fmla="*/ 285568 w 902625"/>
                  <a:gd name="connsiteY0" fmla="*/ 1267 h 1510983"/>
                  <a:gd name="connsiteX1" fmla="*/ 294712 w 902625"/>
                  <a:gd name="connsiteY1" fmla="*/ 68323 h 1510983"/>
                  <a:gd name="connsiteX2" fmla="*/ 352624 w 902625"/>
                  <a:gd name="connsiteY2" fmla="*/ 117091 h 1510983"/>
                  <a:gd name="connsiteX3" fmla="*/ 410536 w 902625"/>
                  <a:gd name="connsiteY3" fmla="*/ 171955 h 1510983"/>
                  <a:gd name="connsiteX4" fmla="*/ 462352 w 902625"/>
                  <a:gd name="connsiteY4" fmla="*/ 184147 h 1510983"/>
                  <a:gd name="connsiteX5" fmla="*/ 529408 w 902625"/>
                  <a:gd name="connsiteY5" fmla="*/ 150619 h 1510983"/>
                  <a:gd name="connsiteX6" fmla="*/ 584272 w 902625"/>
                  <a:gd name="connsiteY6" fmla="*/ 104899 h 1510983"/>
                  <a:gd name="connsiteX7" fmla="*/ 593416 w 902625"/>
                  <a:gd name="connsiteY7" fmla="*/ 83563 h 1510983"/>
                  <a:gd name="connsiteX8" fmla="*/ 581224 w 902625"/>
                  <a:gd name="connsiteY8" fmla="*/ 65275 h 1510983"/>
                  <a:gd name="connsiteX9" fmla="*/ 608656 w 902625"/>
                  <a:gd name="connsiteY9" fmla="*/ 101851 h 1510983"/>
                  <a:gd name="connsiteX10" fmla="*/ 608656 w 902625"/>
                  <a:gd name="connsiteY10" fmla="*/ 138427 h 1510983"/>
                  <a:gd name="connsiteX11" fmla="*/ 605608 w 902625"/>
                  <a:gd name="connsiteY11" fmla="*/ 175003 h 1510983"/>
                  <a:gd name="connsiteX12" fmla="*/ 654376 w 902625"/>
                  <a:gd name="connsiteY12" fmla="*/ 217675 h 1510983"/>
                  <a:gd name="connsiteX13" fmla="*/ 761056 w 902625"/>
                  <a:gd name="connsiteY13" fmla="*/ 406651 h 1510983"/>
                  <a:gd name="connsiteX14" fmla="*/ 773248 w 902625"/>
                  <a:gd name="connsiteY14" fmla="*/ 836419 h 1510983"/>
                  <a:gd name="connsiteX15" fmla="*/ 861640 w 902625"/>
                  <a:gd name="connsiteY15" fmla="*/ 1214371 h 1510983"/>
                  <a:gd name="connsiteX16" fmla="*/ 901264 w 902625"/>
                  <a:gd name="connsiteY16" fmla="*/ 1397251 h 1510983"/>
                  <a:gd name="connsiteX17" fmla="*/ 815920 w 902625"/>
                  <a:gd name="connsiteY17" fmla="*/ 1427731 h 1510983"/>
                  <a:gd name="connsiteX18" fmla="*/ 742768 w 902625"/>
                  <a:gd name="connsiteY18" fmla="*/ 1436875 h 1510983"/>
                  <a:gd name="connsiteX19" fmla="*/ 681808 w 902625"/>
                  <a:gd name="connsiteY19" fmla="*/ 1433827 h 1510983"/>
                  <a:gd name="connsiteX20" fmla="*/ 559888 w 902625"/>
                  <a:gd name="connsiteY20" fmla="*/ 1461259 h 1510983"/>
                  <a:gd name="connsiteX21" fmla="*/ 434920 w 902625"/>
                  <a:gd name="connsiteY21" fmla="*/ 1491739 h 1510983"/>
                  <a:gd name="connsiteX22" fmla="*/ 355672 w 902625"/>
                  <a:gd name="connsiteY22" fmla="*/ 1506979 h 1510983"/>
                  <a:gd name="connsiteX23" fmla="*/ 230704 w 902625"/>
                  <a:gd name="connsiteY23" fmla="*/ 1510027 h 1510983"/>
                  <a:gd name="connsiteX24" fmla="*/ 133168 w 902625"/>
                  <a:gd name="connsiteY24" fmla="*/ 1506979 h 1510983"/>
                  <a:gd name="connsiteX25" fmla="*/ 14296 w 902625"/>
                  <a:gd name="connsiteY25" fmla="*/ 1470403 h 1510983"/>
                  <a:gd name="connsiteX26" fmla="*/ 5152 w 902625"/>
                  <a:gd name="connsiteY26" fmla="*/ 1196083 h 1510983"/>
                  <a:gd name="connsiteX27" fmla="*/ 41728 w 902625"/>
                  <a:gd name="connsiteY27" fmla="*/ 702307 h 1510983"/>
                  <a:gd name="connsiteX28" fmla="*/ 145360 w 902625"/>
                  <a:gd name="connsiteY28" fmla="*/ 226819 h 1510983"/>
                  <a:gd name="connsiteX29" fmla="*/ 245944 w 902625"/>
                  <a:gd name="connsiteY29" fmla="*/ 40891 h 1510983"/>
                  <a:gd name="connsiteX30" fmla="*/ 285568 w 902625"/>
                  <a:gd name="connsiteY30" fmla="*/ 1267 h 15109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902625" h="1510983">
                    <a:moveTo>
                      <a:pt x="285568" y="1267"/>
                    </a:moveTo>
                    <a:cubicBezTo>
                      <a:pt x="293696" y="5839"/>
                      <a:pt x="283536" y="49019"/>
                      <a:pt x="294712" y="68323"/>
                    </a:cubicBezTo>
                    <a:cubicBezTo>
                      <a:pt x="305888" y="87627"/>
                      <a:pt x="333320" y="99819"/>
                      <a:pt x="352624" y="117091"/>
                    </a:cubicBezTo>
                    <a:cubicBezTo>
                      <a:pt x="371928" y="134363"/>
                      <a:pt x="392248" y="160779"/>
                      <a:pt x="410536" y="171955"/>
                    </a:cubicBezTo>
                    <a:cubicBezTo>
                      <a:pt x="428824" y="183131"/>
                      <a:pt x="442540" y="187703"/>
                      <a:pt x="462352" y="184147"/>
                    </a:cubicBezTo>
                    <a:cubicBezTo>
                      <a:pt x="482164" y="180591"/>
                      <a:pt x="509088" y="163827"/>
                      <a:pt x="529408" y="150619"/>
                    </a:cubicBezTo>
                    <a:cubicBezTo>
                      <a:pt x="549728" y="137411"/>
                      <a:pt x="573604" y="116075"/>
                      <a:pt x="584272" y="104899"/>
                    </a:cubicBezTo>
                    <a:cubicBezTo>
                      <a:pt x="594940" y="93723"/>
                      <a:pt x="593924" y="90167"/>
                      <a:pt x="593416" y="83563"/>
                    </a:cubicBezTo>
                    <a:cubicBezTo>
                      <a:pt x="592908" y="76959"/>
                      <a:pt x="578684" y="62227"/>
                      <a:pt x="581224" y="65275"/>
                    </a:cubicBezTo>
                    <a:cubicBezTo>
                      <a:pt x="583764" y="68323"/>
                      <a:pt x="604084" y="89659"/>
                      <a:pt x="608656" y="101851"/>
                    </a:cubicBezTo>
                    <a:cubicBezTo>
                      <a:pt x="613228" y="114043"/>
                      <a:pt x="609164" y="126235"/>
                      <a:pt x="608656" y="138427"/>
                    </a:cubicBezTo>
                    <a:cubicBezTo>
                      <a:pt x="608148" y="150619"/>
                      <a:pt x="597988" y="161795"/>
                      <a:pt x="605608" y="175003"/>
                    </a:cubicBezTo>
                    <a:cubicBezTo>
                      <a:pt x="613228" y="188211"/>
                      <a:pt x="628468" y="179067"/>
                      <a:pt x="654376" y="217675"/>
                    </a:cubicBezTo>
                    <a:cubicBezTo>
                      <a:pt x="680284" y="256283"/>
                      <a:pt x="741244" y="303527"/>
                      <a:pt x="761056" y="406651"/>
                    </a:cubicBezTo>
                    <a:cubicBezTo>
                      <a:pt x="780868" y="509775"/>
                      <a:pt x="756484" y="701799"/>
                      <a:pt x="773248" y="836419"/>
                    </a:cubicBezTo>
                    <a:cubicBezTo>
                      <a:pt x="790012" y="971039"/>
                      <a:pt x="840304" y="1120899"/>
                      <a:pt x="861640" y="1214371"/>
                    </a:cubicBezTo>
                    <a:cubicBezTo>
                      <a:pt x="882976" y="1307843"/>
                      <a:pt x="908884" y="1361691"/>
                      <a:pt x="901264" y="1397251"/>
                    </a:cubicBezTo>
                    <a:cubicBezTo>
                      <a:pt x="893644" y="1432811"/>
                      <a:pt x="842336" y="1421127"/>
                      <a:pt x="815920" y="1427731"/>
                    </a:cubicBezTo>
                    <a:cubicBezTo>
                      <a:pt x="789504" y="1434335"/>
                      <a:pt x="765120" y="1435859"/>
                      <a:pt x="742768" y="1436875"/>
                    </a:cubicBezTo>
                    <a:cubicBezTo>
                      <a:pt x="720416" y="1437891"/>
                      <a:pt x="712288" y="1429763"/>
                      <a:pt x="681808" y="1433827"/>
                    </a:cubicBezTo>
                    <a:cubicBezTo>
                      <a:pt x="651328" y="1437891"/>
                      <a:pt x="559888" y="1461259"/>
                      <a:pt x="559888" y="1461259"/>
                    </a:cubicBezTo>
                    <a:lnTo>
                      <a:pt x="434920" y="1491739"/>
                    </a:lnTo>
                    <a:cubicBezTo>
                      <a:pt x="400884" y="1499359"/>
                      <a:pt x="389708" y="1503931"/>
                      <a:pt x="355672" y="1506979"/>
                    </a:cubicBezTo>
                    <a:cubicBezTo>
                      <a:pt x="321636" y="1510027"/>
                      <a:pt x="267788" y="1510027"/>
                      <a:pt x="230704" y="1510027"/>
                    </a:cubicBezTo>
                    <a:cubicBezTo>
                      <a:pt x="193620" y="1510027"/>
                      <a:pt x="169236" y="1513583"/>
                      <a:pt x="133168" y="1506979"/>
                    </a:cubicBezTo>
                    <a:cubicBezTo>
                      <a:pt x="97100" y="1500375"/>
                      <a:pt x="35632" y="1522219"/>
                      <a:pt x="14296" y="1470403"/>
                    </a:cubicBezTo>
                    <a:cubicBezTo>
                      <a:pt x="-7040" y="1418587"/>
                      <a:pt x="580" y="1324099"/>
                      <a:pt x="5152" y="1196083"/>
                    </a:cubicBezTo>
                    <a:cubicBezTo>
                      <a:pt x="9724" y="1068067"/>
                      <a:pt x="18360" y="863851"/>
                      <a:pt x="41728" y="702307"/>
                    </a:cubicBezTo>
                    <a:cubicBezTo>
                      <a:pt x="65096" y="540763"/>
                      <a:pt x="111324" y="337055"/>
                      <a:pt x="145360" y="226819"/>
                    </a:cubicBezTo>
                    <a:cubicBezTo>
                      <a:pt x="179396" y="116583"/>
                      <a:pt x="222068" y="78483"/>
                      <a:pt x="245944" y="40891"/>
                    </a:cubicBezTo>
                    <a:cubicBezTo>
                      <a:pt x="269820" y="3299"/>
                      <a:pt x="277440" y="-3305"/>
                      <a:pt x="285568" y="1267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19" name="Freeform 18"/>
              <p:cNvSpPr/>
              <p:nvPr/>
            </p:nvSpPr>
            <p:spPr>
              <a:xfrm>
                <a:off x="2823398" y="2045097"/>
                <a:ext cx="372325" cy="1206936"/>
              </a:xfrm>
              <a:custGeom>
                <a:avLst/>
                <a:gdLst>
                  <a:gd name="connsiteX0" fmla="*/ 60010 w 372325"/>
                  <a:gd name="connsiteY0" fmla="*/ 111 h 1206936"/>
                  <a:gd name="connsiteX1" fmla="*/ 2098 w 372325"/>
                  <a:gd name="connsiteY1" fmla="*/ 42783 h 1206936"/>
                  <a:gd name="connsiteX2" fmla="*/ 14290 w 372325"/>
                  <a:gd name="connsiteY2" fmla="*/ 79359 h 1206936"/>
                  <a:gd name="connsiteX3" fmla="*/ 29530 w 372325"/>
                  <a:gd name="connsiteY3" fmla="*/ 97647 h 1206936"/>
                  <a:gd name="connsiteX4" fmla="*/ 44770 w 372325"/>
                  <a:gd name="connsiteY4" fmla="*/ 122031 h 1206936"/>
                  <a:gd name="connsiteX5" fmla="*/ 29530 w 372325"/>
                  <a:gd name="connsiteY5" fmla="*/ 170799 h 1206936"/>
                  <a:gd name="connsiteX6" fmla="*/ 32578 w 372325"/>
                  <a:gd name="connsiteY6" fmla="*/ 259191 h 1206936"/>
                  <a:gd name="connsiteX7" fmla="*/ 50866 w 372325"/>
                  <a:gd name="connsiteY7" fmla="*/ 393303 h 1206936"/>
                  <a:gd name="connsiteX8" fmla="*/ 133162 w 372325"/>
                  <a:gd name="connsiteY8" fmla="*/ 926703 h 1206936"/>
                  <a:gd name="connsiteX9" fmla="*/ 166690 w 372325"/>
                  <a:gd name="connsiteY9" fmla="*/ 1097391 h 1206936"/>
                  <a:gd name="connsiteX10" fmla="*/ 178882 w 372325"/>
                  <a:gd name="connsiteY10" fmla="*/ 1124823 h 1206936"/>
                  <a:gd name="connsiteX11" fmla="*/ 227650 w 372325"/>
                  <a:gd name="connsiteY11" fmla="*/ 1158351 h 1206936"/>
                  <a:gd name="connsiteX12" fmla="*/ 297754 w 372325"/>
                  <a:gd name="connsiteY12" fmla="*/ 1201023 h 1206936"/>
                  <a:gd name="connsiteX13" fmla="*/ 316042 w 372325"/>
                  <a:gd name="connsiteY13" fmla="*/ 1191879 h 1206936"/>
                  <a:gd name="connsiteX14" fmla="*/ 367858 w 372325"/>
                  <a:gd name="connsiteY14" fmla="*/ 1066911 h 1206936"/>
                  <a:gd name="connsiteX15" fmla="*/ 367858 w 372325"/>
                  <a:gd name="connsiteY15" fmla="*/ 1036431 h 1206936"/>
                  <a:gd name="connsiteX16" fmla="*/ 352618 w 372325"/>
                  <a:gd name="connsiteY16" fmla="*/ 990711 h 1206936"/>
                  <a:gd name="connsiteX17" fmla="*/ 306898 w 372325"/>
                  <a:gd name="connsiteY17" fmla="*/ 810879 h 1206936"/>
                  <a:gd name="connsiteX18" fmla="*/ 230698 w 372325"/>
                  <a:gd name="connsiteY18" fmla="*/ 457311 h 1206936"/>
                  <a:gd name="connsiteX19" fmla="*/ 188026 w 372325"/>
                  <a:gd name="connsiteY19" fmla="*/ 289671 h 1206936"/>
                  <a:gd name="connsiteX20" fmla="*/ 166690 w 372325"/>
                  <a:gd name="connsiteY20" fmla="*/ 210423 h 1206936"/>
                  <a:gd name="connsiteX21" fmla="*/ 142306 w 372325"/>
                  <a:gd name="connsiteY21" fmla="*/ 173847 h 1206936"/>
                  <a:gd name="connsiteX22" fmla="*/ 124018 w 372325"/>
                  <a:gd name="connsiteY22" fmla="*/ 131175 h 1206936"/>
                  <a:gd name="connsiteX23" fmla="*/ 117922 w 372325"/>
                  <a:gd name="connsiteY23" fmla="*/ 100695 h 1206936"/>
                  <a:gd name="connsiteX24" fmla="*/ 148402 w 372325"/>
                  <a:gd name="connsiteY24" fmla="*/ 82407 h 1206936"/>
                  <a:gd name="connsiteX25" fmla="*/ 154498 w 372325"/>
                  <a:gd name="connsiteY25" fmla="*/ 54975 h 1206936"/>
                  <a:gd name="connsiteX26" fmla="*/ 136210 w 372325"/>
                  <a:gd name="connsiteY26" fmla="*/ 30591 h 1206936"/>
                  <a:gd name="connsiteX27" fmla="*/ 60010 w 372325"/>
                  <a:gd name="connsiteY27" fmla="*/ 111 h 12069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372325" h="1206936">
                    <a:moveTo>
                      <a:pt x="60010" y="111"/>
                    </a:moveTo>
                    <a:cubicBezTo>
                      <a:pt x="37658" y="2143"/>
                      <a:pt x="9718" y="29575"/>
                      <a:pt x="2098" y="42783"/>
                    </a:cubicBezTo>
                    <a:cubicBezTo>
                      <a:pt x="-5522" y="55991"/>
                      <a:pt x="9718" y="70215"/>
                      <a:pt x="14290" y="79359"/>
                    </a:cubicBezTo>
                    <a:cubicBezTo>
                      <a:pt x="18862" y="88503"/>
                      <a:pt x="24450" y="90535"/>
                      <a:pt x="29530" y="97647"/>
                    </a:cubicBezTo>
                    <a:cubicBezTo>
                      <a:pt x="34610" y="104759"/>
                      <a:pt x="44770" y="109839"/>
                      <a:pt x="44770" y="122031"/>
                    </a:cubicBezTo>
                    <a:cubicBezTo>
                      <a:pt x="44770" y="134223"/>
                      <a:pt x="31562" y="147939"/>
                      <a:pt x="29530" y="170799"/>
                    </a:cubicBezTo>
                    <a:cubicBezTo>
                      <a:pt x="27498" y="193659"/>
                      <a:pt x="29022" y="222107"/>
                      <a:pt x="32578" y="259191"/>
                    </a:cubicBezTo>
                    <a:cubicBezTo>
                      <a:pt x="36134" y="296275"/>
                      <a:pt x="34102" y="282051"/>
                      <a:pt x="50866" y="393303"/>
                    </a:cubicBezTo>
                    <a:cubicBezTo>
                      <a:pt x="67630" y="504555"/>
                      <a:pt x="113858" y="809355"/>
                      <a:pt x="133162" y="926703"/>
                    </a:cubicBezTo>
                    <a:cubicBezTo>
                      <a:pt x="152466" y="1044051"/>
                      <a:pt x="159070" y="1064371"/>
                      <a:pt x="166690" y="1097391"/>
                    </a:cubicBezTo>
                    <a:cubicBezTo>
                      <a:pt x="174310" y="1130411"/>
                      <a:pt x="168722" y="1114663"/>
                      <a:pt x="178882" y="1124823"/>
                    </a:cubicBezTo>
                    <a:cubicBezTo>
                      <a:pt x="189042" y="1134983"/>
                      <a:pt x="207838" y="1145651"/>
                      <a:pt x="227650" y="1158351"/>
                    </a:cubicBezTo>
                    <a:cubicBezTo>
                      <a:pt x="247462" y="1171051"/>
                      <a:pt x="283022" y="1195435"/>
                      <a:pt x="297754" y="1201023"/>
                    </a:cubicBezTo>
                    <a:cubicBezTo>
                      <a:pt x="312486" y="1206611"/>
                      <a:pt x="304358" y="1214231"/>
                      <a:pt x="316042" y="1191879"/>
                    </a:cubicBezTo>
                    <a:cubicBezTo>
                      <a:pt x="327726" y="1169527"/>
                      <a:pt x="359222" y="1092819"/>
                      <a:pt x="367858" y="1066911"/>
                    </a:cubicBezTo>
                    <a:cubicBezTo>
                      <a:pt x="376494" y="1041003"/>
                      <a:pt x="370398" y="1049131"/>
                      <a:pt x="367858" y="1036431"/>
                    </a:cubicBezTo>
                    <a:cubicBezTo>
                      <a:pt x="365318" y="1023731"/>
                      <a:pt x="362778" y="1028303"/>
                      <a:pt x="352618" y="990711"/>
                    </a:cubicBezTo>
                    <a:cubicBezTo>
                      <a:pt x="342458" y="953119"/>
                      <a:pt x="327218" y="899779"/>
                      <a:pt x="306898" y="810879"/>
                    </a:cubicBezTo>
                    <a:cubicBezTo>
                      <a:pt x="286578" y="721979"/>
                      <a:pt x="250510" y="544179"/>
                      <a:pt x="230698" y="457311"/>
                    </a:cubicBezTo>
                    <a:cubicBezTo>
                      <a:pt x="210886" y="370443"/>
                      <a:pt x="198694" y="330819"/>
                      <a:pt x="188026" y="289671"/>
                    </a:cubicBezTo>
                    <a:cubicBezTo>
                      <a:pt x="177358" y="248523"/>
                      <a:pt x="174310" y="229727"/>
                      <a:pt x="166690" y="210423"/>
                    </a:cubicBezTo>
                    <a:cubicBezTo>
                      <a:pt x="159070" y="191119"/>
                      <a:pt x="149418" y="187055"/>
                      <a:pt x="142306" y="173847"/>
                    </a:cubicBezTo>
                    <a:cubicBezTo>
                      <a:pt x="135194" y="160639"/>
                      <a:pt x="128082" y="143367"/>
                      <a:pt x="124018" y="131175"/>
                    </a:cubicBezTo>
                    <a:cubicBezTo>
                      <a:pt x="119954" y="118983"/>
                      <a:pt x="113858" y="108823"/>
                      <a:pt x="117922" y="100695"/>
                    </a:cubicBezTo>
                    <a:cubicBezTo>
                      <a:pt x="121986" y="92567"/>
                      <a:pt x="142306" y="90027"/>
                      <a:pt x="148402" y="82407"/>
                    </a:cubicBezTo>
                    <a:cubicBezTo>
                      <a:pt x="154498" y="74787"/>
                      <a:pt x="156530" y="63611"/>
                      <a:pt x="154498" y="54975"/>
                    </a:cubicBezTo>
                    <a:cubicBezTo>
                      <a:pt x="152466" y="46339"/>
                      <a:pt x="144846" y="36687"/>
                      <a:pt x="136210" y="30591"/>
                    </a:cubicBezTo>
                    <a:cubicBezTo>
                      <a:pt x="127574" y="24495"/>
                      <a:pt x="82362" y="-1921"/>
                      <a:pt x="60010" y="111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20" name="Freeform 19"/>
              <p:cNvSpPr/>
              <p:nvPr/>
            </p:nvSpPr>
            <p:spPr>
              <a:xfrm>
                <a:off x="3067836" y="1975406"/>
                <a:ext cx="501695" cy="1929431"/>
              </a:xfrm>
              <a:custGeom>
                <a:avLst/>
                <a:gdLst>
                  <a:gd name="connsiteX0" fmla="*/ 217 w 501695"/>
                  <a:gd name="connsiteY0" fmla="*/ 1783 h 1929431"/>
                  <a:gd name="connsiteX1" fmla="*/ 44332 w 501695"/>
                  <a:gd name="connsiteY1" fmla="*/ 73973 h 1929431"/>
                  <a:gd name="connsiteX2" fmla="*/ 96469 w 501695"/>
                  <a:gd name="connsiteY2" fmla="*/ 122099 h 1929431"/>
                  <a:gd name="connsiteX3" fmla="*/ 196732 w 501695"/>
                  <a:gd name="connsiteY3" fmla="*/ 154183 h 1929431"/>
                  <a:gd name="connsiteX4" fmla="*/ 317048 w 501695"/>
                  <a:gd name="connsiteY4" fmla="*/ 238405 h 1929431"/>
                  <a:gd name="connsiteX5" fmla="*/ 353143 w 501695"/>
                  <a:gd name="connsiteY5" fmla="*/ 270489 h 1929431"/>
                  <a:gd name="connsiteX6" fmla="*/ 365175 w 501695"/>
                  <a:gd name="connsiteY6" fmla="*/ 358720 h 1929431"/>
                  <a:gd name="connsiteX7" fmla="*/ 369185 w 501695"/>
                  <a:gd name="connsiteY7" fmla="*/ 406847 h 1929431"/>
                  <a:gd name="connsiteX8" fmla="*/ 369185 w 501695"/>
                  <a:gd name="connsiteY8" fmla="*/ 454973 h 1929431"/>
                  <a:gd name="connsiteX9" fmla="*/ 381217 w 501695"/>
                  <a:gd name="connsiteY9" fmla="*/ 527162 h 1929431"/>
                  <a:gd name="connsiteX10" fmla="*/ 401269 w 501695"/>
                  <a:gd name="connsiteY10" fmla="*/ 579299 h 1929431"/>
                  <a:gd name="connsiteX11" fmla="*/ 397259 w 501695"/>
                  <a:gd name="connsiteY11" fmla="*/ 631436 h 1929431"/>
                  <a:gd name="connsiteX12" fmla="*/ 409290 w 501695"/>
                  <a:gd name="connsiteY12" fmla="*/ 707636 h 1929431"/>
                  <a:gd name="connsiteX13" fmla="*/ 433353 w 501695"/>
                  <a:gd name="connsiteY13" fmla="*/ 852015 h 1929431"/>
                  <a:gd name="connsiteX14" fmla="*/ 449396 w 501695"/>
                  <a:gd name="connsiteY14" fmla="*/ 1020457 h 1929431"/>
                  <a:gd name="connsiteX15" fmla="*/ 461427 w 501695"/>
                  <a:gd name="connsiteY15" fmla="*/ 1060562 h 1929431"/>
                  <a:gd name="connsiteX16" fmla="*/ 469448 w 501695"/>
                  <a:gd name="connsiteY16" fmla="*/ 1092647 h 1929431"/>
                  <a:gd name="connsiteX17" fmla="*/ 473459 w 501695"/>
                  <a:gd name="connsiteY17" fmla="*/ 1220983 h 1929431"/>
                  <a:gd name="connsiteX18" fmla="*/ 489501 w 501695"/>
                  <a:gd name="connsiteY18" fmla="*/ 1401457 h 1929431"/>
                  <a:gd name="connsiteX19" fmla="*/ 493511 w 501695"/>
                  <a:gd name="connsiteY19" fmla="*/ 1545836 h 1929431"/>
                  <a:gd name="connsiteX20" fmla="*/ 501532 w 501695"/>
                  <a:gd name="connsiteY20" fmla="*/ 1706257 h 1929431"/>
                  <a:gd name="connsiteX21" fmla="*/ 493511 w 501695"/>
                  <a:gd name="connsiteY21" fmla="*/ 1798499 h 1929431"/>
                  <a:gd name="connsiteX22" fmla="*/ 441375 w 501695"/>
                  <a:gd name="connsiteY22" fmla="*/ 1782457 h 1929431"/>
                  <a:gd name="connsiteX23" fmla="*/ 369185 w 501695"/>
                  <a:gd name="connsiteY23" fmla="*/ 1782457 h 1929431"/>
                  <a:gd name="connsiteX24" fmla="*/ 345122 w 501695"/>
                  <a:gd name="connsiteY24" fmla="*/ 1874699 h 1929431"/>
                  <a:gd name="connsiteX25" fmla="*/ 260901 w 501695"/>
                  <a:gd name="connsiteY25" fmla="*/ 1926836 h 1929431"/>
                  <a:gd name="connsiteX26" fmla="*/ 280953 w 501695"/>
                  <a:gd name="connsiteY26" fmla="*/ 1794489 h 1929431"/>
                  <a:gd name="connsiteX27" fmla="*/ 292985 w 501695"/>
                  <a:gd name="connsiteY27" fmla="*/ 1694226 h 1929431"/>
                  <a:gd name="connsiteX28" fmla="*/ 264911 w 501695"/>
                  <a:gd name="connsiteY28" fmla="*/ 1618026 h 1929431"/>
                  <a:gd name="connsiteX29" fmla="*/ 260901 w 501695"/>
                  <a:gd name="connsiteY29" fmla="*/ 1469636 h 1929431"/>
                  <a:gd name="connsiteX30" fmla="*/ 216785 w 501695"/>
                  <a:gd name="connsiteY30" fmla="*/ 1313226 h 1929431"/>
                  <a:gd name="connsiteX31" fmla="*/ 160638 w 501695"/>
                  <a:gd name="connsiteY31" fmla="*/ 1092647 h 1929431"/>
                  <a:gd name="connsiteX32" fmla="*/ 124543 w 501695"/>
                  <a:gd name="connsiteY32" fmla="*/ 952278 h 1929431"/>
                  <a:gd name="connsiteX33" fmla="*/ 112511 w 501695"/>
                  <a:gd name="connsiteY33" fmla="*/ 663520 h 1929431"/>
                  <a:gd name="connsiteX34" fmla="*/ 48343 w 501695"/>
                  <a:gd name="connsiteY34" fmla="*/ 334657 h 1929431"/>
                  <a:gd name="connsiteX35" fmla="*/ 28290 w 501695"/>
                  <a:gd name="connsiteY35" fmla="*/ 154183 h 1929431"/>
                  <a:gd name="connsiteX36" fmla="*/ 217 w 501695"/>
                  <a:gd name="connsiteY36" fmla="*/ 1783 h 19294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501695" h="1929431">
                    <a:moveTo>
                      <a:pt x="217" y="1783"/>
                    </a:moveTo>
                    <a:cubicBezTo>
                      <a:pt x="2891" y="-11585"/>
                      <a:pt x="28290" y="53920"/>
                      <a:pt x="44332" y="73973"/>
                    </a:cubicBezTo>
                    <a:cubicBezTo>
                      <a:pt x="60374" y="94026"/>
                      <a:pt x="71069" y="108731"/>
                      <a:pt x="96469" y="122099"/>
                    </a:cubicBezTo>
                    <a:cubicBezTo>
                      <a:pt x="121869" y="135467"/>
                      <a:pt x="159969" y="134799"/>
                      <a:pt x="196732" y="154183"/>
                    </a:cubicBezTo>
                    <a:cubicBezTo>
                      <a:pt x="233495" y="173567"/>
                      <a:pt x="290980" y="219021"/>
                      <a:pt x="317048" y="238405"/>
                    </a:cubicBezTo>
                    <a:cubicBezTo>
                      <a:pt x="343116" y="257789"/>
                      <a:pt x="345122" y="250437"/>
                      <a:pt x="353143" y="270489"/>
                    </a:cubicBezTo>
                    <a:cubicBezTo>
                      <a:pt x="361164" y="290541"/>
                      <a:pt x="362501" y="335994"/>
                      <a:pt x="365175" y="358720"/>
                    </a:cubicBezTo>
                    <a:cubicBezTo>
                      <a:pt x="367849" y="381446"/>
                      <a:pt x="368517" y="390805"/>
                      <a:pt x="369185" y="406847"/>
                    </a:cubicBezTo>
                    <a:cubicBezTo>
                      <a:pt x="369853" y="422889"/>
                      <a:pt x="367180" y="434921"/>
                      <a:pt x="369185" y="454973"/>
                    </a:cubicBezTo>
                    <a:cubicBezTo>
                      <a:pt x="371190" y="475025"/>
                      <a:pt x="375870" y="506441"/>
                      <a:pt x="381217" y="527162"/>
                    </a:cubicBezTo>
                    <a:cubicBezTo>
                      <a:pt x="386564" y="547883"/>
                      <a:pt x="398595" y="561920"/>
                      <a:pt x="401269" y="579299"/>
                    </a:cubicBezTo>
                    <a:cubicBezTo>
                      <a:pt x="403943" y="596678"/>
                      <a:pt x="395922" y="610047"/>
                      <a:pt x="397259" y="631436"/>
                    </a:cubicBezTo>
                    <a:cubicBezTo>
                      <a:pt x="398596" y="652825"/>
                      <a:pt x="403274" y="670873"/>
                      <a:pt x="409290" y="707636"/>
                    </a:cubicBezTo>
                    <a:cubicBezTo>
                      <a:pt x="415306" y="744399"/>
                      <a:pt x="426669" y="799878"/>
                      <a:pt x="433353" y="852015"/>
                    </a:cubicBezTo>
                    <a:cubicBezTo>
                      <a:pt x="440037" y="904152"/>
                      <a:pt x="444717" y="985699"/>
                      <a:pt x="449396" y="1020457"/>
                    </a:cubicBezTo>
                    <a:cubicBezTo>
                      <a:pt x="454075" y="1055215"/>
                      <a:pt x="458085" y="1048530"/>
                      <a:pt x="461427" y="1060562"/>
                    </a:cubicBezTo>
                    <a:cubicBezTo>
                      <a:pt x="464769" y="1072594"/>
                      <a:pt x="467443" y="1065910"/>
                      <a:pt x="469448" y="1092647"/>
                    </a:cubicBezTo>
                    <a:cubicBezTo>
                      <a:pt x="471453" y="1119384"/>
                      <a:pt x="470117" y="1169515"/>
                      <a:pt x="473459" y="1220983"/>
                    </a:cubicBezTo>
                    <a:cubicBezTo>
                      <a:pt x="476801" y="1272451"/>
                      <a:pt x="486159" y="1347315"/>
                      <a:pt x="489501" y="1401457"/>
                    </a:cubicBezTo>
                    <a:cubicBezTo>
                      <a:pt x="492843" y="1455599"/>
                      <a:pt x="491506" y="1495036"/>
                      <a:pt x="493511" y="1545836"/>
                    </a:cubicBezTo>
                    <a:cubicBezTo>
                      <a:pt x="495516" y="1596636"/>
                      <a:pt x="501532" y="1664147"/>
                      <a:pt x="501532" y="1706257"/>
                    </a:cubicBezTo>
                    <a:cubicBezTo>
                      <a:pt x="501532" y="1748367"/>
                      <a:pt x="503537" y="1785799"/>
                      <a:pt x="493511" y="1798499"/>
                    </a:cubicBezTo>
                    <a:cubicBezTo>
                      <a:pt x="483485" y="1811199"/>
                      <a:pt x="462096" y="1785131"/>
                      <a:pt x="441375" y="1782457"/>
                    </a:cubicBezTo>
                    <a:cubicBezTo>
                      <a:pt x="420654" y="1779783"/>
                      <a:pt x="385227" y="1767083"/>
                      <a:pt x="369185" y="1782457"/>
                    </a:cubicBezTo>
                    <a:cubicBezTo>
                      <a:pt x="353143" y="1797831"/>
                      <a:pt x="363169" y="1850636"/>
                      <a:pt x="345122" y="1874699"/>
                    </a:cubicBezTo>
                    <a:cubicBezTo>
                      <a:pt x="327075" y="1898762"/>
                      <a:pt x="271596" y="1940204"/>
                      <a:pt x="260901" y="1926836"/>
                    </a:cubicBezTo>
                    <a:cubicBezTo>
                      <a:pt x="250206" y="1913468"/>
                      <a:pt x="275606" y="1833257"/>
                      <a:pt x="280953" y="1794489"/>
                    </a:cubicBezTo>
                    <a:cubicBezTo>
                      <a:pt x="286300" y="1755721"/>
                      <a:pt x="295659" y="1723636"/>
                      <a:pt x="292985" y="1694226"/>
                    </a:cubicBezTo>
                    <a:cubicBezTo>
                      <a:pt x="290311" y="1664816"/>
                      <a:pt x="270258" y="1655458"/>
                      <a:pt x="264911" y="1618026"/>
                    </a:cubicBezTo>
                    <a:cubicBezTo>
                      <a:pt x="259564" y="1580594"/>
                      <a:pt x="268922" y="1520436"/>
                      <a:pt x="260901" y="1469636"/>
                    </a:cubicBezTo>
                    <a:cubicBezTo>
                      <a:pt x="252880" y="1418836"/>
                      <a:pt x="233495" y="1376057"/>
                      <a:pt x="216785" y="1313226"/>
                    </a:cubicBezTo>
                    <a:cubicBezTo>
                      <a:pt x="200075" y="1250395"/>
                      <a:pt x="176012" y="1152805"/>
                      <a:pt x="160638" y="1092647"/>
                    </a:cubicBezTo>
                    <a:cubicBezTo>
                      <a:pt x="145264" y="1032489"/>
                      <a:pt x="132564" y="1023799"/>
                      <a:pt x="124543" y="952278"/>
                    </a:cubicBezTo>
                    <a:cubicBezTo>
                      <a:pt x="116522" y="880757"/>
                      <a:pt x="125211" y="766457"/>
                      <a:pt x="112511" y="663520"/>
                    </a:cubicBezTo>
                    <a:cubicBezTo>
                      <a:pt x="99811" y="560583"/>
                      <a:pt x="62380" y="419546"/>
                      <a:pt x="48343" y="334657"/>
                    </a:cubicBezTo>
                    <a:cubicBezTo>
                      <a:pt x="34306" y="249768"/>
                      <a:pt x="36311" y="208993"/>
                      <a:pt x="28290" y="154183"/>
                    </a:cubicBezTo>
                    <a:cubicBezTo>
                      <a:pt x="20269" y="99373"/>
                      <a:pt x="-2457" y="15151"/>
                      <a:pt x="217" y="1783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121" name="Freeform 20"/>
              <p:cNvSpPr/>
              <p:nvPr/>
            </p:nvSpPr>
            <p:spPr>
              <a:xfrm>
                <a:off x="1962627" y="1061611"/>
                <a:ext cx="820807" cy="2475960"/>
              </a:xfrm>
              <a:custGeom>
                <a:avLst/>
                <a:gdLst>
                  <a:gd name="connsiteX0" fmla="*/ 46647 w 820807"/>
                  <a:gd name="connsiteY0" fmla="*/ 1178 h 2475960"/>
                  <a:gd name="connsiteX1" fmla="*/ 90762 w 820807"/>
                  <a:gd name="connsiteY1" fmla="*/ 117484 h 2475960"/>
                  <a:gd name="connsiteX2" fmla="*/ 154931 w 820807"/>
                  <a:gd name="connsiteY2" fmla="*/ 117484 h 2475960"/>
                  <a:gd name="connsiteX3" fmla="*/ 207068 w 820807"/>
                  <a:gd name="connsiteY3" fmla="*/ 93421 h 2475960"/>
                  <a:gd name="connsiteX4" fmla="*/ 239152 w 820807"/>
                  <a:gd name="connsiteY4" fmla="*/ 53315 h 2475960"/>
                  <a:gd name="connsiteX5" fmla="*/ 247173 w 820807"/>
                  <a:gd name="connsiteY5" fmla="*/ 41284 h 2475960"/>
                  <a:gd name="connsiteX6" fmla="*/ 239152 w 820807"/>
                  <a:gd name="connsiteY6" fmla="*/ 69357 h 2475960"/>
                  <a:gd name="connsiteX7" fmla="*/ 239152 w 820807"/>
                  <a:gd name="connsiteY7" fmla="*/ 149568 h 2475960"/>
                  <a:gd name="connsiteX8" fmla="*/ 247173 w 820807"/>
                  <a:gd name="connsiteY8" fmla="*/ 217747 h 2475960"/>
                  <a:gd name="connsiteX9" fmla="*/ 239152 w 820807"/>
                  <a:gd name="connsiteY9" fmla="*/ 326031 h 2475960"/>
                  <a:gd name="connsiteX10" fmla="*/ 251184 w 820807"/>
                  <a:gd name="connsiteY10" fmla="*/ 406242 h 2475960"/>
                  <a:gd name="connsiteX11" fmla="*/ 247173 w 820807"/>
                  <a:gd name="connsiteY11" fmla="*/ 494473 h 2475960"/>
                  <a:gd name="connsiteX12" fmla="*/ 315352 w 820807"/>
                  <a:gd name="connsiteY12" fmla="*/ 622810 h 2475960"/>
                  <a:gd name="connsiteX13" fmla="*/ 391552 w 820807"/>
                  <a:gd name="connsiteY13" fmla="*/ 735105 h 2475960"/>
                  <a:gd name="connsiteX14" fmla="*/ 431657 w 820807"/>
                  <a:gd name="connsiteY14" fmla="*/ 779221 h 2475960"/>
                  <a:gd name="connsiteX15" fmla="*/ 447699 w 820807"/>
                  <a:gd name="connsiteY15" fmla="*/ 743126 h 2475960"/>
                  <a:gd name="connsiteX16" fmla="*/ 491815 w 820807"/>
                  <a:gd name="connsiteY16" fmla="*/ 739115 h 2475960"/>
                  <a:gd name="connsiteX17" fmla="*/ 572026 w 820807"/>
                  <a:gd name="connsiteY17" fmla="*/ 763178 h 2475960"/>
                  <a:gd name="connsiteX18" fmla="*/ 640205 w 820807"/>
                  <a:gd name="connsiteY18" fmla="*/ 811305 h 2475960"/>
                  <a:gd name="connsiteX19" fmla="*/ 684320 w 820807"/>
                  <a:gd name="connsiteY19" fmla="*/ 839378 h 2475960"/>
                  <a:gd name="connsiteX20" fmla="*/ 728436 w 820807"/>
                  <a:gd name="connsiteY20" fmla="*/ 851410 h 2475960"/>
                  <a:gd name="connsiteX21" fmla="*/ 760520 w 820807"/>
                  <a:gd name="connsiteY21" fmla="*/ 827347 h 2475960"/>
                  <a:gd name="connsiteX22" fmla="*/ 780573 w 820807"/>
                  <a:gd name="connsiteY22" fmla="*/ 795263 h 2475960"/>
                  <a:gd name="connsiteX23" fmla="*/ 780573 w 820807"/>
                  <a:gd name="connsiteY23" fmla="*/ 871463 h 2475960"/>
                  <a:gd name="connsiteX24" fmla="*/ 804636 w 820807"/>
                  <a:gd name="connsiteY24" fmla="*/ 943652 h 2475960"/>
                  <a:gd name="connsiteX25" fmla="*/ 816668 w 820807"/>
                  <a:gd name="connsiteY25" fmla="*/ 999800 h 2475960"/>
                  <a:gd name="connsiteX26" fmla="*/ 820678 w 820807"/>
                  <a:gd name="connsiteY26" fmla="*/ 1051936 h 2475960"/>
                  <a:gd name="connsiteX27" fmla="*/ 812657 w 820807"/>
                  <a:gd name="connsiteY27" fmla="*/ 1140168 h 2475960"/>
                  <a:gd name="connsiteX28" fmla="*/ 792605 w 820807"/>
                  <a:gd name="connsiteY28" fmla="*/ 1264494 h 2475960"/>
                  <a:gd name="connsiteX29" fmla="*/ 728436 w 820807"/>
                  <a:gd name="connsiteY29" fmla="*/ 1384810 h 2475960"/>
                  <a:gd name="connsiteX30" fmla="*/ 668278 w 820807"/>
                  <a:gd name="connsiteY30" fmla="*/ 1521168 h 2475960"/>
                  <a:gd name="connsiteX31" fmla="*/ 628173 w 820807"/>
                  <a:gd name="connsiteY31" fmla="*/ 1621431 h 2475960"/>
                  <a:gd name="connsiteX32" fmla="*/ 588068 w 820807"/>
                  <a:gd name="connsiteY32" fmla="*/ 1833989 h 2475960"/>
                  <a:gd name="connsiteX33" fmla="*/ 576036 w 820807"/>
                  <a:gd name="connsiteY33" fmla="*/ 2042536 h 2475960"/>
                  <a:gd name="connsiteX34" fmla="*/ 572026 w 820807"/>
                  <a:gd name="connsiteY34" fmla="*/ 2303221 h 2475960"/>
                  <a:gd name="connsiteX35" fmla="*/ 539941 w 820807"/>
                  <a:gd name="connsiteY35" fmla="*/ 2443589 h 2475960"/>
                  <a:gd name="connsiteX36" fmla="*/ 515878 w 820807"/>
                  <a:gd name="connsiteY36" fmla="*/ 2475673 h 2475960"/>
                  <a:gd name="connsiteX37" fmla="*/ 443689 w 820807"/>
                  <a:gd name="connsiteY37" fmla="*/ 2455621 h 2475960"/>
                  <a:gd name="connsiteX38" fmla="*/ 415615 w 820807"/>
                  <a:gd name="connsiteY38" fmla="*/ 2395463 h 2475960"/>
                  <a:gd name="connsiteX39" fmla="*/ 395562 w 820807"/>
                  <a:gd name="connsiteY39" fmla="*/ 2231031 h 2475960"/>
                  <a:gd name="connsiteX40" fmla="*/ 383531 w 820807"/>
                  <a:gd name="connsiteY40" fmla="*/ 2046547 h 2475960"/>
                  <a:gd name="connsiteX41" fmla="*/ 379520 w 820807"/>
                  <a:gd name="connsiteY41" fmla="*/ 1918210 h 2475960"/>
                  <a:gd name="connsiteX42" fmla="*/ 383531 w 820807"/>
                  <a:gd name="connsiteY42" fmla="*/ 1886126 h 2475960"/>
                  <a:gd name="connsiteX43" fmla="*/ 367489 w 820807"/>
                  <a:gd name="connsiteY43" fmla="*/ 1878105 h 2475960"/>
                  <a:gd name="connsiteX44" fmla="*/ 383531 w 820807"/>
                  <a:gd name="connsiteY44" fmla="*/ 1805915 h 2475960"/>
                  <a:gd name="connsiteX45" fmla="*/ 395562 w 820807"/>
                  <a:gd name="connsiteY45" fmla="*/ 1725705 h 2475960"/>
                  <a:gd name="connsiteX46" fmla="*/ 399573 w 820807"/>
                  <a:gd name="connsiteY46" fmla="*/ 1613410 h 2475960"/>
                  <a:gd name="connsiteX47" fmla="*/ 395562 w 820807"/>
                  <a:gd name="connsiteY47" fmla="*/ 1517157 h 2475960"/>
                  <a:gd name="connsiteX48" fmla="*/ 383531 w 820807"/>
                  <a:gd name="connsiteY48" fmla="*/ 1364757 h 2475960"/>
                  <a:gd name="connsiteX49" fmla="*/ 351447 w 820807"/>
                  <a:gd name="connsiteY49" fmla="*/ 1280536 h 2475960"/>
                  <a:gd name="connsiteX50" fmla="*/ 327384 w 820807"/>
                  <a:gd name="connsiteY50" fmla="*/ 1152200 h 2475960"/>
                  <a:gd name="connsiteX51" fmla="*/ 291289 w 820807"/>
                  <a:gd name="connsiteY51" fmla="*/ 1084021 h 2475960"/>
                  <a:gd name="connsiteX52" fmla="*/ 183005 w 820807"/>
                  <a:gd name="connsiteY52" fmla="*/ 971726 h 2475960"/>
                  <a:gd name="connsiteX53" fmla="*/ 146910 w 820807"/>
                  <a:gd name="connsiteY53" fmla="*/ 887505 h 2475960"/>
                  <a:gd name="connsiteX54" fmla="*/ 74720 w 820807"/>
                  <a:gd name="connsiteY54" fmla="*/ 743126 h 2475960"/>
                  <a:gd name="connsiteX55" fmla="*/ 50657 w 820807"/>
                  <a:gd name="connsiteY55" fmla="*/ 695000 h 2475960"/>
                  <a:gd name="connsiteX56" fmla="*/ 30605 w 820807"/>
                  <a:gd name="connsiteY56" fmla="*/ 642863 h 2475960"/>
                  <a:gd name="connsiteX57" fmla="*/ 14562 w 820807"/>
                  <a:gd name="connsiteY57" fmla="*/ 486452 h 2475960"/>
                  <a:gd name="connsiteX58" fmla="*/ 6541 w 820807"/>
                  <a:gd name="connsiteY58" fmla="*/ 374157 h 2475960"/>
                  <a:gd name="connsiteX59" fmla="*/ 2531 w 820807"/>
                  <a:gd name="connsiteY59" fmla="*/ 261863 h 2475960"/>
                  <a:gd name="connsiteX60" fmla="*/ 2531 w 820807"/>
                  <a:gd name="connsiteY60" fmla="*/ 249831 h 2475960"/>
                  <a:gd name="connsiteX61" fmla="*/ 34615 w 820807"/>
                  <a:gd name="connsiteY61" fmla="*/ 129515 h 2475960"/>
                  <a:gd name="connsiteX62" fmla="*/ 46647 w 820807"/>
                  <a:gd name="connsiteY62" fmla="*/ 61336 h 2475960"/>
                  <a:gd name="connsiteX63" fmla="*/ 46647 w 820807"/>
                  <a:gd name="connsiteY63" fmla="*/ 1178 h 24759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</a:cxnLst>
                <a:rect l="l" t="t" r="r" b="b"/>
                <a:pathLst>
                  <a:path w="820807" h="2475960">
                    <a:moveTo>
                      <a:pt x="46647" y="1178"/>
                    </a:moveTo>
                    <a:cubicBezTo>
                      <a:pt x="53999" y="10536"/>
                      <a:pt x="72715" y="98100"/>
                      <a:pt x="90762" y="117484"/>
                    </a:cubicBezTo>
                    <a:cubicBezTo>
                      <a:pt x="108809" y="136868"/>
                      <a:pt x="135547" y="121494"/>
                      <a:pt x="154931" y="117484"/>
                    </a:cubicBezTo>
                    <a:cubicBezTo>
                      <a:pt x="174315" y="113474"/>
                      <a:pt x="193031" y="104116"/>
                      <a:pt x="207068" y="93421"/>
                    </a:cubicBezTo>
                    <a:cubicBezTo>
                      <a:pt x="221105" y="82726"/>
                      <a:pt x="232468" y="62004"/>
                      <a:pt x="239152" y="53315"/>
                    </a:cubicBezTo>
                    <a:cubicBezTo>
                      <a:pt x="245836" y="44626"/>
                      <a:pt x="247173" y="38610"/>
                      <a:pt x="247173" y="41284"/>
                    </a:cubicBezTo>
                    <a:cubicBezTo>
                      <a:pt x="247173" y="43958"/>
                      <a:pt x="240489" y="51310"/>
                      <a:pt x="239152" y="69357"/>
                    </a:cubicBezTo>
                    <a:cubicBezTo>
                      <a:pt x="237815" y="87404"/>
                      <a:pt x="237815" y="124837"/>
                      <a:pt x="239152" y="149568"/>
                    </a:cubicBezTo>
                    <a:cubicBezTo>
                      <a:pt x="240489" y="174299"/>
                      <a:pt x="247173" y="188337"/>
                      <a:pt x="247173" y="217747"/>
                    </a:cubicBezTo>
                    <a:cubicBezTo>
                      <a:pt x="247173" y="247157"/>
                      <a:pt x="238484" y="294615"/>
                      <a:pt x="239152" y="326031"/>
                    </a:cubicBezTo>
                    <a:cubicBezTo>
                      <a:pt x="239820" y="357447"/>
                      <a:pt x="249847" y="378168"/>
                      <a:pt x="251184" y="406242"/>
                    </a:cubicBezTo>
                    <a:cubicBezTo>
                      <a:pt x="252521" y="434316"/>
                      <a:pt x="236478" y="458378"/>
                      <a:pt x="247173" y="494473"/>
                    </a:cubicBezTo>
                    <a:cubicBezTo>
                      <a:pt x="257868" y="530568"/>
                      <a:pt x="291289" y="582705"/>
                      <a:pt x="315352" y="622810"/>
                    </a:cubicBezTo>
                    <a:cubicBezTo>
                      <a:pt x="339415" y="662915"/>
                      <a:pt x="372168" y="709037"/>
                      <a:pt x="391552" y="735105"/>
                    </a:cubicBezTo>
                    <a:cubicBezTo>
                      <a:pt x="410936" y="761173"/>
                      <a:pt x="422299" y="777884"/>
                      <a:pt x="431657" y="779221"/>
                    </a:cubicBezTo>
                    <a:cubicBezTo>
                      <a:pt x="441015" y="780558"/>
                      <a:pt x="437673" y="749810"/>
                      <a:pt x="447699" y="743126"/>
                    </a:cubicBezTo>
                    <a:cubicBezTo>
                      <a:pt x="457725" y="736442"/>
                      <a:pt x="471094" y="735773"/>
                      <a:pt x="491815" y="739115"/>
                    </a:cubicBezTo>
                    <a:cubicBezTo>
                      <a:pt x="512536" y="742457"/>
                      <a:pt x="547294" y="751146"/>
                      <a:pt x="572026" y="763178"/>
                    </a:cubicBezTo>
                    <a:cubicBezTo>
                      <a:pt x="596758" y="775210"/>
                      <a:pt x="621489" y="798605"/>
                      <a:pt x="640205" y="811305"/>
                    </a:cubicBezTo>
                    <a:cubicBezTo>
                      <a:pt x="658921" y="824005"/>
                      <a:pt x="669615" y="832694"/>
                      <a:pt x="684320" y="839378"/>
                    </a:cubicBezTo>
                    <a:cubicBezTo>
                      <a:pt x="699025" y="846062"/>
                      <a:pt x="715736" y="853415"/>
                      <a:pt x="728436" y="851410"/>
                    </a:cubicBezTo>
                    <a:cubicBezTo>
                      <a:pt x="741136" y="849405"/>
                      <a:pt x="751831" y="836705"/>
                      <a:pt x="760520" y="827347"/>
                    </a:cubicBezTo>
                    <a:cubicBezTo>
                      <a:pt x="769209" y="817989"/>
                      <a:pt x="777231" y="787910"/>
                      <a:pt x="780573" y="795263"/>
                    </a:cubicBezTo>
                    <a:cubicBezTo>
                      <a:pt x="783915" y="802616"/>
                      <a:pt x="776563" y="846732"/>
                      <a:pt x="780573" y="871463"/>
                    </a:cubicBezTo>
                    <a:cubicBezTo>
                      <a:pt x="784583" y="896194"/>
                      <a:pt x="798620" y="922263"/>
                      <a:pt x="804636" y="943652"/>
                    </a:cubicBezTo>
                    <a:cubicBezTo>
                      <a:pt x="810652" y="965042"/>
                      <a:pt x="813994" y="981753"/>
                      <a:pt x="816668" y="999800"/>
                    </a:cubicBezTo>
                    <a:cubicBezTo>
                      <a:pt x="819342" y="1017847"/>
                      <a:pt x="821346" y="1028541"/>
                      <a:pt x="820678" y="1051936"/>
                    </a:cubicBezTo>
                    <a:cubicBezTo>
                      <a:pt x="820010" y="1075331"/>
                      <a:pt x="817336" y="1104742"/>
                      <a:pt x="812657" y="1140168"/>
                    </a:cubicBezTo>
                    <a:cubicBezTo>
                      <a:pt x="807978" y="1175594"/>
                      <a:pt x="806642" y="1223720"/>
                      <a:pt x="792605" y="1264494"/>
                    </a:cubicBezTo>
                    <a:cubicBezTo>
                      <a:pt x="778568" y="1305268"/>
                      <a:pt x="749157" y="1342031"/>
                      <a:pt x="728436" y="1384810"/>
                    </a:cubicBezTo>
                    <a:cubicBezTo>
                      <a:pt x="707715" y="1427589"/>
                      <a:pt x="684989" y="1481731"/>
                      <a:pt x="668278" y="1521168"/>
                    </a:cubicBezTo>
                    <a:cubicBezTo>
                      <a:pt x="651568" y="1560605"/>
                      <a:pt x="641541" y="1569294"/>
                      <a:pt x="628173" y="1621431"/>
                    </a:cubicBezTo>
                    <a:cubicBezTo>
                      <a:pt x="614805" y="1673568"/>
                      <a:pt x="596758" y="1763805"/>
                      <a:pt x="588068" y="1833989"/>
                    </a:cubicBezTo>
                    <a:cubicBezTo>
                      <a:pt x="579379" y="1904173"/>
                      <a:pt x="578710" y="1964331"/>
                      <a:pt x="576036" y="2042536"/>
                    </a:cubicBezTo>
                    <a:cubicBezTo>
                      <a:pt x="573362" y="2120741"/>
                      <a:pt x="578042" y="2236379"/>
                      <a:pt x="572026" y="2303221"/>
                    </a:cubicBezTo>
                    <a:cubicBezTo>
                      <a:pt x="566010" y="2370063"/>
                      <a:pt x="549299" y="2414847"/>
                      <a:pt x="539941" y="2443589"/>
                    </a:cubicBezTo>
                    <a:cubicBezTo>
                      <a:pt x="530583" y="2472331"/>
                      <a:pt x="531920" y="2473668"/>
                      <a:pt x="515878" y="2475673"/>
                    </a:cubicBezTo>
                    <a:cubicBezTo>
                      <a:pt x="499836" y="2477678"/>
                      <a:pt x="460399" y="2468989"/>
                      <a:pt x="443689" y="2455621"/>
                    </a:cubicBezTo>
                    <a:cubicBezTo>
                      <a:pt x="426979" y="2442253"/>
                      <a:pt x="423636" y="2432895"/>
                      <a:pt x="415615" y="2395463"/>
                    </a:cubicBezTo>
                    <a:cubicBezTo>
                      <a:pt x="407594" y="2358031"/>
                      <a:pt x="400909" y="2289184"/>
                      <a:pt x="395562" y="2231031"/>
                    </a:cubicBezTo>
                    <a:cubicBezTo>
                      <a:pt x="390215" y="2172878"/>
                      <a:pt x="386205" y="2098684"/>
                      <a:pt x="383531" y="2046547"/>
                    </a:cubicBezTo>
                    <a:cubicBezTo>
                      <a:pt x="380857" y="1994410"/>
                      <a:pt x="379520" y="1944947"/>
                      <a:pt x="379520" y="1918210"/>
                    </a:cubicBezTo>
                    <a:cubicBezTo>
                      <a:pt x="379520" y="1891473"/>
                      <a:pt x="385536" y="1892810"/>
                      <a:pt x="383531" y="1886126"/>
                    </a:cubicBezTo>
                    <a:cubicBezTo>
                      <a:pt x="381526" y="1879442"/>
                      <a:pt x="367489" y="1891473"/>
                      <a:pt x="367489" y="1878105"/>
                    </a:cubicBezTo>
                    <a:cubicBezTo>
                      <a:pt x="367489" y="1864737"/>
                      <a:pt x="378852" y="1831315"/>
                      <a:pt x="383531" y="1805915"/>
                    </a:cubicBezTo>
                    <a:cubicBezTo>
                      <a:pt x="388210" y="1780515"/>
                      <a:pt x="392888" y="1757789"/>
                      <a:pt x="395562" y="1725705"/>
                    </a:cubicBezTo>
                    <a:cubicBezTo>
                      <a:pt x="398236" y="1693621"/>
                      <a:pt x="399573" y="1648168"/>
                      <a:pt x="399573" y="1613410"/>
                    </a:cubicBezTo>
                    <a:cubicBezTo>
                      <a:pt x="399573" y="1578652"/>
                      <a:pt x="398236" y="1558599"/>
                      <a:pt x="395562" y="1517157"/>
                    </a:cubicBezTo>
                    <a:cubicBezTo>
                      <a:pt x="392888" y="1475715"/>
                      <a:pt x="390884" y="1404194"/>
                      <a:pt x="383531" y="1364757"/>
                    </a:cubicBezTo>
                    <a:cubicBezTo>
                      <a:pt x="376179" y="1325320"/>
                      <a:pt x="360805" y="1315962"/>
                      <a:pt x="351447" y="1280536"/>
                    </a:cubicBezTo>
                    <a:cubicBezTo>
                      <a:pt x="342089" y="1245110"/>
                      <a:pt x="337410" y="1184953"/>
                      <a:pt x="327384" y="1152200"/>
                    </a:cubicBezTo>
                    <a:cubicBezTo>
                      <a:pt x="317358" y="1119447"/>
                      <a:pt x="315352" y="1114100"/>
                      <a:pt x="291289" y="1084021"/>
                    </a:cubicBezTo>
                    <a:cubicBezTo>
                      <a:pt x="267226" y="1053942"/>
                      <a:pt x="207068" y="1004479"/>
                      <a:pt x="183005" y="971726"/>
                    </a:cubicBezTo>
                    <a:cubicBezTo>
                      <a:pt x="158942" y="938973"/>
                      <a:pt x="164957" y="925605"/>
                      <a:pt x="146910" y="887505"/>
                    </a:cubicBezTo>
                    <a:cubicBezTo>
                      <a:pt x="128863" y="849405"/>
                      <a:pt x="74720" y="743126"/>
                      <a:pt x="74720" y="743126"/>
                    </a:cubicBezTo>
                    <a:cubicBezTo>
                      <a:pt x="58678" y="711042"/>
                      <a:pt x="58009" y="711710"/>
                      <a:pt x="50657" y="695000"/>
                    </a:cubicBezTo>
                    <a:cubicBezTo>
                      <a:pt x="43305" y="678290"/>
                      <a:pt x="36621" y="677621"/>
                      <a:pt x="30605" y="642863"/>
                    </a:cubicBezTo>
                    <a:cubicBezTo>
                      <a:pt x="24589" y="608105"/>
                      <a:pt x="18573" y="531236"/>
                      <a:pt x="14562" y="486452"/>
                    </a:cubicBezTo>
                    <a:cubicBezTo>
                      <a:pt x="10551" y="441668"/>
                      <a:pt x="8546" y="411588"/>
                      <a:pt x="6541" y="374157"/>
                    </a:cubicBezTo>
                    <a:cubicBezTo>
                      <a:pt x="4536" y="336726"/>
                      <a:pt x="3199" y="282584"/>
                      <a:pt x="2531" y="261863"/>
                    </a:cubicBezTo>
                    <a:cubicBezTo>
                      <a:pt x="1863" y="241142"/>
                      <a:pt x="-2816" y="271889"/>
                      <a:pt x="2531" y="249831"/>
                    </a:cubicBezTo>
                    <a:cubicBezTo>
                      <a:pt x="7878" y="227773"/>
                      <a:pt x="27262" y="160931"/>
                      <a:pt x="34615" y="129515"/>
                    </a:cubicBezTo>
                    <a:cubicBezTo>
                      <a:pt x="41968" y="98099"/>
                      <a:pt x="43973" y="82057"/>
                      <a:pt x="46647" y="61336"/>
                    </a:cubicBezTo>
                    <a:cubicBezTo>
                      <a:pt x="49321" y="40615"/>
                      <a:pt x="39295" y="-8180"/>
                      <a:pt x="46647" y="1178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22" name="Freeform 21"/>
              <p:cNvSpPr/>
              <p:nvPr/>
            </p:nvSpPr>
            <p:spPr>
              <a:xfrm>
                <a:off x="3369294" y="3701664"/>
                <a:ext cx="188144" cy="101390"/>
              </a:xfrm>
              <a:custGeom>
                <a:avLst/>
                <a:gdLst>
                  <a:gd name="connsiteX0" fmla="*/ 176546 w 188144"/>
                  <a:gd name="connsiteY0" fmla="*/ 11816 h 101390"/>
                  <a:gd name="connsiteX1" fmla="*/ 181626 w 188144"/>
                  <a:gd name="connsiteY1" fmla="*/ 98176 h 101390"/>
                  <a:gd name="connsiteX2" fmla="*/ 156226 w 188144"/>
                  <a:gd name="connsiteY2" fmla="*/ 82936 h 101390"/>
                  <a:gd name="connsiteX3" fmla="*/ 105426 w 188144"/>
                  <a:gd name="connsiteY3" fmla="*/ 82936 h 101390"/>
                  <a:gd name="connsiteX4" fmla="*/ 49546 w 188144"/>
                  <a:gd name="connsiteY4" fmla="*/ 88016 h 101390"/>
                  <a:gd name="connsiteX5" fmla="*/ 3826 w 188144"/>
                  <a:gd name="connsiteY5" fmla="*/ 98176 h 101390"/>
                  <a:gd name="connsiteX6" fmla="*/ 8906 w 188144"/>
                  <a:gd name="connsiteY6" fmla="*/ 52456 h 101390"/>
                  <a:gd name="connsiteX7" fmla="*/ 59706 w 188144"/>
                  <a:gd name="connsiteY7" fmla="*/ 6736 h 101390"/>
                  <a:gd name="connsiteX8" fmla="*/ 176546 w 188144"/>
                  <a:gd name="connsiteY8" fmla="*/ 11816 h 101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8144" h="101390">
                    <a:moveTo>
                      <a:pt x="176546" y="11816"/>
                    </a:moveTo>
                    <a:cubicBezTo>
                      <a:pt x="196866" y="27056"/>
                      <a:pt x="185013" y="86323"/>
                      <a:pt x="181626" y="98176"/>
                    </a:cubicBezTo>
                    <a:cubicBezTo>
                      <a:pt x="178239" y="110029"/>
                      <a:pt x="168926" y="85476"/>
                      <a:pt x="156226" y="82936"/>
                    </a:cubicBezTo>
                    <a:cubicBezTo>
                      <a:pt x="143526" y="80396"/>
                      <a:pt x="123206" y="82089"/>
                      <a:pt x="105426" y="82936"/>
                    </a:cubicBezTo>
                    <a:cubicBezTo>
                      <a:pt x="87646" y="83783"/>
                      <a:pt x="66479" y="85476"/>
                      <a:pt x="49546" y="88016"/>
                    </a:cubicBezTo>
                    <a:cubicBezTo>
                      <a:pt x="32613" y="90556"/>
                      <a:pt x="10599" y="104103"/>
                      <a:pt x="3826" y="98176"/>
                    </a:cubicBezTo>
                    <a:cubicBezTo>
                      <a:pt x="-2947" y="92249"/>
                      <a:pt x="-407" y="67696"/>
                      <a:pt x="8906" y="52456"/>
                    </a:cubicBezTo>
                    <a:cubicBezTo>
                      <a:pt x="18219" y="37216"/>
                      <a:pt x="39386" y="16049"/>
                      <a:pt x="59706" y="6736"/>
                    </a:cubicBezTo>
                    <a:cubicBezTo>
                      <a:pt x="80026" y="-2577"/>
                      <a:pt x="156226" y="-3424"/>
                      <a:pt x="176546" y="11816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23" name="Freeform 22"/>
              <p:cNvSpPr/>
              <p:nvPr/>
            </p:nvSpPr>
            <p:spPr>
              <a:xfrm>
                <a:off x="2013205" y="1026478"/>
                <a:ext cx="200477" cy="252445"/>
              </a:xfrm>
              <a:custGeom>
                <a:avLst/>
                <a:gdLst>
                  <a:gd name="connsiteX0" fmla="*/ 196595 w 198015"/>
                  <a:gd name="connsiteY0" fmla="*/ 136842 h 252445"/>
                  <a:gd name="connsiteX1" fmla="*/ 176275 w 198015"/>
                  <a:gd name="connsiteY1" fmla="*/ 86042 h 252445"/>
                  <a:gd name="connsiteX2" fmla="*/ 181355 w 198015"/>
                  <a:gd name="connsiteY2" fmla="*/ 40322 h 252445"/>
                  <a:gd name="connsiteX3" fmla="*/ 155955 w 198015"/>
                  <a:gd name="connsiteY3" fmla="*/ 9842 h 252445"/>
                  <a:gd name="connsiteX4" fmla="*/ 155955 w 198015"/>
                  <a:gd name="connsiteY4" fmla="*/ 50482 h 252445"/>
                  <a:gd name="connsiteX5" fmla="*/ 110235 w 198015"/>
                  <a:gd name="connsiteY5" fmla="*/ 65722 h 252445"/>
                  <a:gd name="connsiteX6" fmla="*/ 64515 w 198015"/>
                  <a:gd name="connsiteY6" fmla="*/ 65722 h 252445"/>
                  <a:gd name="connsiteX7" fmla="*/ 23875 w 198015"/>
                  <a:gd name="connsiteY7" fmla="*/ 20002 h 252445"/>
                  <a:gd name="connsiteX8" fmla="*/ 3555 w 198015"/>
                  <a:gd name="connsiteY8" fmla="*/ 4762 h 252445"/>
                  <a:gd name="connsiteX9" fmla="*/ 3555 w 198015"/>
                  <a:gd name="connsiteY9" fmla="*/ 101282 h 252445"/>
                  <a:gd name="connsiteX10" fmla="*/ 39115 w 198015"/>
                  <a:gd name="connsiteY10" fmla="*/ 243522 h 252445"/>
                  <a:gd name="connsiteX11" fmla="*/ 130555 w 198015"/>
                  <a:gd name="connsiteY11" fmla="*/ 228282 h 252445"/>
                  <a:gd name="connsiteX12" fmla="*/ 196595 w 198015"/>
                  <a:gd name="connsiteY12" fmla="*/ 136842 h 252445"/>
                  <a:gd name="connsiteX0-1" fmla="*/ 196595 w 200477"/>
                  <a:gd name="connsiteY0-2" fmla="*/ 136842 h 252445"/>
                  <a:gd name="connsiteX1-3" fmla="*/ 191515 w 200477"/>
                  <a:gd name="connsiteY1-4" fmla="*/ 80962 h 252445"/>
                  <a:gd name="connsiteX2-5" fmla="*/ 181355 w 200477"/>
                  <a:gd name="connsiteY2-6" fmla="*/ 40322 h 252445"/>
                  <a:gd name="connsiteX3-7" fmla="*/ 155955 w 200477"/>
                  <a:gd name="connsiteY3-8" fmla="*/ 9842 h 252445"/>
                  <a:gd name="connsiteX4-9" fmla="*/ 155955 w 200477"/>
                  <a:gd name="connsiteY4-10" fmla="*/ 50482 h 252445"/>
                  <a:gd name="connsiteX5-11" fmla="*/ 110235 w 200477"/>
                  <a:gd name="connsiteY5-12" fmla="*/ 65722 h 252445"/>
                  <a:gd name="connsiteX6-13" fmla="*/ 64515 w 200477"/>
                  <a:gd name="connsiteY6-14" fmla="*/ 65722 h 252445"/>
                  <a:gd name="connsiteX7-15" fmla="*/ 23875 w 200477"/>
                  <a:gd name="connsiteY7-16" fmla="*/ 20002 h 252445"/>
                  <a:gd name="connsiteX8-17" fmla="*/ 3555 w 200477"/>
                  <a:gd name="connsiteY8-18" fmla="*/ 4762 h 252445"/>
                  <a:gd name="connsiteX9-19" fmla="*/ 3555 w 200477"/>
                  <a:gd name="connsiteY9-20" fmla="*/ 101282 h 252445"/>
                  <a:gd name="connsiteX10-21" fmla="*/ 39115 w 200477"/>
                  <a:gd name="connsiteY10-22" fmla="*/ 243522 h 252445"/>
                  <a:gd name="connsiteX11-23" fmla="*/ 130555 w 200477"/>
                  <a:gd name="connsiteY11-24" fmla="*/ 228282 h 252445"/>
                  <a:gd name="connsiteX12-25" fmla="*/ 196595 w 200477"/>
                  <a:gd name="connsiteY12-26" fmla="*/ 136842 h 252445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  <a:cxn ang="0">
                    <a:pos x="connsiteX11-23" y="connsiteY11-24"/>
                  </a:cxn>
                  <a:cxn ang="0">
                    <a:pos x="connsiteX12-25" y="connsiteY12-26"/>
                  </a:cxn>
                </a:cxnLst>
                <a:rect l="l" t="t" r="r" b="b"/>
                <a:pathLst>
                  <a:path w="200477" h="252445">
                    <a:moveTo>
                      <a:pt x="196595" y="136842"/>
                    </a:moveTo>
                    <a:cubicBezTo>
                      <a:pt x="206755" y="112289"/>
                      <a:pt x="194055" y="97049"/>
                      <a:pt x="191515" y="80962"/>
                    </a:cubicBezTo>
                    <a:cubicBezTo>
                      <a:pt x="188975" y="64875"/>
                      <a:pt x="187282" y="52175"/>
                      <a:pt x="181355" y="40322"/>
                    </a:cubicBezTo>
                    <a:cubicBezTo>
                      <a:pt x="175428" y="28469"/>
                      <a:pt x="160188" y="8149"/>
                      <a:pt x="155955" y="9842"/>
                    </a:cubicBezTo>
                    <a:cubicBezTo>
                      <a:pt x="151722" y="11535"/>
                      <a:pt x="163575" y="41169"/>
                      <a:pt x="155955" y="50482"/>
                    </a:cubicBezTo>
                    <a:cubicBezTo>
                      <a:pt x="148335" y="59795"/>
                      <a:pt x="125475" y="63182"/>
                      <a:pt x="110235" y="65722"/>
                    </a:cubicBezTo>
                    <a:cubicBezTo>
                      <a:pt x="94995" y="68262"/>
                      <a:pt x="78908" y="73342"/>
                      <a:pt x="64515" y="65722"/>
                    </a:cubicBezTo>
                    <a:cubicBezTo>
                      <a:pt x="50122" y="58102"/>
                      <a:pt x="34035" y="30162"/>
                      <a:pt x="23875" y="20002"/>
                    </a:cubicBezTo>
                    <a:cubicBezTo>
                      <a:pt x="13715" y="9842"/>
                      <a:pt x="6942" y="-8785"/>
                      <a:pt x="3555" y="4762"/>
                    </a:cubicBezTo>
                    <a:cubicBezTo>
                      <a:pt x="168" y="18309"/>
                      <a:pt x="-2372" y="61489"/>
                      <a:pt x="3555" y="101282"/>
                    </a:cubicBezTo>
                    <a:cubicBezTo>
                      <a:pt x="9482" y="141075"/>
                      <a:pt x="17948" y="222355"/>
                      <a:pt x="39115" y="243522"/>
                    </a:cubicBezTo>
                    <a:cubicBezTo>
                      <a:pt x="60282" y="264689"/>
                      <a:pt x="106848" y="243522"/>
                      <a:pt x="130555" y="228282"/>
                    </a:cubicBezTo>
                    <a:cubicBezTo>
                      <a:pt x="154262" y="213042"/>
                      <a:pt x="186435" y="161395"/>
                      <a:pt x="196595" y="136842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</p:grpSp>
      <p:sp>
        <p:nvSpPr>
          <p:cNvPr id="124" name="Rectangle 123"/>
          <p:cNvSpPr/>
          <p:nvPr/>
        </p:nvSpPr>
        <p:spPr>
          <a:xfrm>
            <a:off x="1756630" y="256844"/>
            <a:ext cx="8727121" cy="1353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400" dirty="0"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scaled="0"/>
                </a:gradFill>
                <a:latin typeface="+mj-lt"/>
              </a:rPr>
              <a:t>RISKS</a:t>
            </a:r>
            <a:r>
              <a:rPr lang="en-US" sz="5400" dirty="0">
                <a:latin typeface="+mj-lt"/>
              </a:rPr>
              <a:t> </a:t>
            </a:r>
            <a:endParaRPr lang="en-US" sz="5400" dirty="0">
              <a:latin typeface="+mj-lt"/>
            </a:endParaRPr>
          </a:p>
          <a:p>
            <a:pPr algn="ctr"/>
            <a:endParaRPr lang="en-US" sz="2800" dirty="0"/>
          </a:p>
        </p:txBody>
      </p:sp>
      <p:sp>
        <p:nvSpPr>
          <p:cNvPr id="136" name="순서도: 처리 213"/>
          <p:cNvSpPr/>
          <p:nvPr/>
        </p:nvSpPr>
        <p:spPr>
          <a:xfrm>
            <a:off x="1057301" y="4674962"/>
            <a:ext cx="108000" cy="288032"/>
          </a:xfrm>
          <a:prstGeom prst="flowChartProcess">
            <a:avLst/>
          </a:prstGeom>
          <a:solidFill>
            <a:schemeClr val="accent6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ko-KR" altLang="en-US" sz="2700"/>
          </a:p>
        </p:txBody>
      </p:sp>
      <p:sp>
        <p:nvSpPr>
          <p:cNvPr id="137" name="순서도: 처리 214"/>
          <p:cNvSpPr/>
          <p:nvPr/>
        </p:nvSpPr>
        <p:spPr>
          <a:xfrm>
            <a:off x="1208870" y="4674962"/>
            <a:ext cx="108000" cy="288032"/>
          </a:xfrm>
          <a:prstGeom prst="flowChartProcess">
            <a:avLst/>
          </a:prstGeom>
          <a:solidFill>
            <a:schemeClr val="accent6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ko-KR" altLang="en-US" sz="2700"/>
          </a:p>
        </p:txBody>
      </p:sp>
      <p:sp>
        <p:nvSpPr>
          <p:cNvPr id="138" name="순서도: 처리 215"/>
          <p:cNvSpPr/>
          <p:nvPr/>
        </p:nvSpPr>
        <p:spPr>
          <a:xfrm>
            <a:off x="1360439" y="4674962"/>
            <a:ext cx="108000" cy="288032"/>
          </a:xfrm>
          <a:prstGeom prst="flowChartProcess">
            <a:avLst/>
          </a:prstGeom>
          <a:solidFill>
            <a:schemeClr val="accent6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ko-KR" altLang="en-US" sz="2700"/>
          </a:p>
        </p:txBody>
      </p:sp>
      <p:sp>
        <p:nvSpPr>
          <p:cNvPr id="139" name="순서도: 처리 216"/>
          <p:cNvSpPr/>
          <p:nvPr/>
        </p:nvSpPr>
        <p:spPr>
          <a:xfrm>
            <a:off x="1507563" y="4674962"/>
            <a:ext cx="108000" cy="288032"/>
          </a:xfrm>
          <a:prstGeom prst="flowChartProcess">
            <a:avLst/>
          </a:prstGeom>
          <a:solidFill>
            <a:schemeClr val="accent6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ko-KR" altLang="en-US" sz="2700"/>
          </a:p>
        </p:txBody>
      </p:sp>
      <p:sp>
        <p:nvSpPr>
          <p:cNvPr id="140" name="순서도: 처리 217"/>
          <p:cNvSpPr/>
          <p:nvPr/>
        </p:nvSpPr>
        <p:spPr>
          <a:xfrm>
            <a:off x="1663577" y="4674962"/>
            <a:ext cx="108000" cy="288032"/>
          </a:xfrm>
          <a:prstGeom prst="flowChartProcess">
            <a:avLst/>
          </a:prstGeom>
          <a:solidFill>
            <a:schemeClr val="accent6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ko-KR" altLang="en-US" sz="2700"/>
          </a:p>
        </p:txBody>
      </p:sp>
      <p:sp>
        <p:nvSpPr>
          <p:cNvPr id="141" name="순서도: 처리 218"/>
          <p:cNvSpPr/>
          <p:nvPr/>
        </p:nvSpPr>
        <p:spPr>
          <a:xfrm>
            <a:off x="1815146" y="4674962"/>
            <a:ext cx="108000" cy="288032"/>
          </a:xfrm>
          <a:prstGeom prst="flowChartProcess">
            <a:avLst/>
          </a:prstGeom>
          <a:solidFill>
            <a:schemeClr val="accent6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ko-KR" altLang="en-US" sz="2700"/>
          </a:p>
        </p:txBody>
      </p:sp>
      <p:sp>
        <p:nvSpPr>
          <p:cNvPr id="142" name="순서도: 처리 219"/>
          <p:cNvSpPr/>
          <p:nvPr/>
        </p:nvSpPr>
        <p:spPr>
          <a:xfrm>
            <a:off x="1966715" y="4674962"/>
            <a:ext cx="108000" cy="288032"/>
          </a:xfrm>
          <a:prstGeom prst="flowChartProcess">
            <a:avLst/>
          </a:prstGeom>
          <a:solidFill>
            <a:schemeClr val="accent6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ko-KR" altLang="en-US" sz="2700"/>
          </a:p>
        </p:txBody>
      </p:sp>
      <p:sp>
        <p:nvSpPr>
          <p:cNvPr id="143" name="순서도: 처리 220"/>
          <p:cNvSpPr/>
          <p:nvPr/>
        </p:nvSpPr>
        <p:spPr>
          <a:xfrm>
            <a:off x="2118284" y="4674962"/>
            <a:ext cx="108000" cy="288032"/>
          </a:xfrm>
          <a:prstGeom prst="flowChartProcess">
            <a:avLst/>
          </a:prstGeom>
          <a:solidFill>
            <a:schemeClr val="accent6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ko-KR" altLang="en-US" sz="2700"/>
          </a:p>
        </p:txBody>
      </p:sp>
      <p:sp>
        <p:nvSpPr>
          <p:cNvPr id="144" name="순서도: 처리 221"/>
          <p:cNvSpPr/>
          <p:nvPr/>
        </p:nvSpPr>
        <p:spPr>
          <a:xfrm>
            <a:off x="2269853" y="4674962"/>
            <a:ext cx="108000" cy="288032"/>
          </a:xfrm>
          <a:prstGeom prst="flowChartProcess">
            <a:avLst/>
          </a:prstGeom>
          <a:solidFill>
            <a:schemeClr val="accent6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ko-KR" altLang="en-US" sz="2700"/>
          </a:p>
        </p:txBody>
      </p:sp>
      <p:sp>
        <p:nvSpPr>
          <p:cNvPr id="145" name="순서도: 처리 222"/>
          <p:cNvSpPr/>
          <p:nvPr/>
        </p:nvSpPr>
        <p:spPr>
          <a:xfrm>
            <a:off x="2421422" y="4674962"/>
            <a:ext cx="108000" cy="288032"/>
          </a:xfrm>
          <a:prstGeom prst="flowChartProcess">
            <a:avLst/>
          </a:prstGeom>
          <a:solidFill>
            <a:schemeClr val="accent6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ko-KR" altLang="en-US" sz="2700"/>
          </a:p>
        </p:txBody>
      </p:sp>
      <p:sp>
        <p:nvSpPr>
          <p:cNvPr id="146" name="순서도: 처리 223"/>
          <p:cNvSpPr/>
          <p:nvPr/>
        </p:nvSpPr>
        <p:spPr>
          <a:xfrm>
            <a:off x="2572991" y="4674962"/>
            <a:ext cx="108000" cy="288032"/>
          </a:xfrm>
          <a:prstGeom prst="flowChartProcess">
            <a:avLst/>
          </a:prstGeom>
          <a:solidFill>
            <a:schemeClr val="accent6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ko-KR" altLang="en-US" sz="2700"/>
          </a:p>
        </p:txBody>
      </p:sp>
      <p:sp>
        <p:nvSpPr>
          <p:cNvPr id="147" name="순서도: 처리 224"/>
          <p:cNvSpPr/>
          <p:nvPr/>
        </p:nvSpPr>
        <p:spPr>
          <a:xfrm>
            <a:off x="2724560" y="4674962"/>
            <a:ext cx="108000" cy="288032"/>
          </a:xfrm>
          <a:prstGeom prst="flowChartProcess">
            <a:avLst/>
          </a:prstGeom>
          <a:solidFill>
            <a:schemeClr val="accent6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ko-KR" altLang="en-US" sz="2700"/>
          </a:p>
        </p:txBody>
      </p:sp>
      <p:sp>
        <p:nvSpPr>
          <p:cNvPr id="148" name="순서도: 처리 225"/>
          <p:cNvSpPr/>
          <p:nvPr/>
        </p:nvSpPr>
        <p:spPr>
          <a:xfrm>
            <a:off x="2876129" y="4674962"/>
            <a:ext cx="108000" cy="288032"/>
          </a:xfrm>
          <a:prstGeom prst="flowChartProcess">
            <a:avLst/>
          </a:prstGeom>
          <a:solidFill>
            <a:schemeClr val="accent6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ko-KR" altLang="en-US" sz="2700"/>
          </a:p>
        </p:txBody>
      </p:sp>
      <p:sp>
        <p:nvSpPr>
          <p:cNvPr id="149" name="순서도: 처리 226"/>
          <p:cNvSpPr/>
          <p:nvPr/>
        </p:nvSpPr>
        <p:spPr>
          <a:xfrm>
            <a:off x="3027698" y="4674962"/>
            <a:ext cx="108000" cy="288032"/>
          </a:xfrm>
          <a:prstGeom prst="flowChartProcess">
            <a:avLst/>
          </a:prstGeom>
          <a:solidFill>
            <a:schemeClr val="accent6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ko-KR" altLang="en-US" sz="2700"/>
          </a:p>
        </p:txBody>
      </p:sp>
      <p:sp>
        <p:nvSpPr>
          <p:cNvPr id="150" name="순서도: 처리 227"/>
          <p:cNvSpPr/>
          <p:nvPr/>
        </p:nvSpPr>
        <p:spPr>
          <a:xfrm>
            <a:off x="3179267" y="4674962"/>
            <a:ext cx="108000" cy="288032"/>
          </a:xfrm>
          <a:prstGeom prst="flowChartProcess">
            <a:avLst/>
          </a:prstGeom>
          <a:solidFill>
            <a:schemeClr val="accent6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ko-KR" altLang="en-US" sz="2700"/>
          </a:p>
        </p:txBody>
      </p:sp>
      <p:sp>
        <p:nvSpPr>
          <p:cNvPr id="151" name="순서도: 처리 228"/>
          <p:cNvSpPr/>
          <p:nvPr/>
        </p:nvSpPr>
        <p:spPr>
          <a:xfrm>
            <a:off x="3330836" y="4674962"/>
            <a:ext cx="108000" cy="288032"/>
          </a:xfrm>
          <a:prstGeom prst="flowChartProcess">
            <a:avLst/>
          </a:prstGeom>
          <a:solidFill>
            <a:schemeClr val="accent6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ko-KR" altLang="en-US" sz="2700"/>
          </a:p>
        </p:txBody>
      </p:sp>
      <p:sp>
        <p:nvSpPr>
          <p:cNvPr id="152" name="순서도: 처리 229"/>
          <p:cNvSpPr/>
          <p:nvPr/>
        </p:nvSpPr>
        <p:spPr>
          <a:xfrm>
            <a:off x="3482405" y="4674962"/>
            <a:ext cx="108000" cy="288032"/>
          </a:xfrm>
          <a:prstGeom prst="flowChartProcess">
            <a:avLst/>
          </a:prstGeom>
          <a:solidFill>
            <a:schemeClr val="accent6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ko-KR" altLang="en-US" sz="2700"/>
          </a:p>
        </p:txBody>
      </p:sp>
      <p:sp>
        <p:nvSpPr>
          <p:cNvPr id="153" name="순서도: 처리 230"/>
          <p:cNvSpPr/>
          <p:nvPr/>
        </p:nvSpPr>
        <p:spPr>
          <a:xfrm>
            <a:off x="3633974" y="4674962"/>
            <a:ext cx="108000" cy="288032"/>
          </a:xfrm>
          <a:prstGeom prst="flowChartProcess">
            <a:avLst/>
          </a:prstGeom>
          <a:solidFill>
            <a:schemeClr val="accent6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ko-KR" altLang="en-US" sz="2700"/>
          </a:p>
        </p:txBody>
      </p:sp>
      <p:sp>
        <p:nvSpPr>
          <p:cNvPr id="154" name="순서도: 처리 231"/>
          <p:cNvSpPr/>
          <p:nvPr/>
        </p:nvSpPr>
        <p:spPr>
          <a:xfrm>
            <a:off x="3785543" y="4674962"/>
            <a:ext cx="108000" cy="288032"/>
          </a:xfrm>
          <a:prstGeom prst="flowChartProcess">
            <a:avLst/>
          </a:prstGeom>
          <a:solidFill>
            <a:schemeClr val="bg1">
              <a:lumMod val="75000"/>
              <a:alpha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ko-KR" altLang="en-US" sz="2700"/>
          </a:p>
        </p:txBody>
      </p:sp>
      <p:sp>
        <p:nvSpPr>
          <p:cNvPr id="155" name="순서도: 처리 232"/>
          <p:cNvSpPr/>
          <p:nvPr/>
        </p:nvSpPr>
        <p:spPr>
          <a:xfrm>
            <a:off x="3937111" y="4674962"/>
            <a:ext cx="108000" cy="288032"/>
          </a:xfrm>
          <a:prstGeom prst="flowChartProcess">
            <a:avLst/>
          </a:prstGeom>
          <a:solidFill>
            <a:schemeClr val="bg1">
              <a:lumMod val="75000"/>
              <a:alpha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ko-KR" altLang="en-US" sz="2700"/>
          </a:p>
        </p:txBody>
      </p:sp>
      <p:sp>
        <p:nvSpPr>
          <p:cNvPr id="157" name="TextBox 29"/>
          <p:cNvSpPr txBox="1"/>
          <p:nvPr/>
        </p:nvSpPr>
        <p:spPr>
          <a:xfrm>
            <a:off x="1057083" y="4279443"/>
            <a:ext cx="1918970" cy="27559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p>
            <a:pPr algn="l"/>
            <a:r>
              <a:rPr lang="en-US" sz="1200" dirty="0">
                <a:solidFill>
                  <a:schemeClr val="tx2"/>
                </a:solidFill>
                <a:cs typeface="+mj-cs"/>
              </a:rPr>
              <a:t>Project deadline not met</a:t>
            </a:r>
            <a:endParaRPr lang="en-US" sz="1200" dirty="0">
              <a:solidFill>
                <a:schemeClr val="tx2"/>
              </a:solidFill>
              <a:cs typeface="+mj-cs"/>
            </a:endParaRPr>
          </a:p>
        </p:txBody>
      </p:sp>
      <p:sp>
        <p:nvSpPr>
          <p:cNvPr id="159" name="순서도: 처리 273"/>
          <p:cNvSpPr/>
          <p:nvPr/>
        </p:nvSpPr>
        <p:spPr>
          <a:xfrm>
            <a:off x="7456595" y="4593291"/>
            <a:ext cx="108000" cy="288032"/>
          </a:xfrm>
          <a:prstGeom prst="flowChartProcess">
            <a:avLst/>
          </a:prstGeom>
          <a:solidFill>
            <a:schemeClr val="accent6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ko-KR" altLang="en-US" sz="2700"/>
          </a:p>
        </p:txBody>
      </p:sp>
      <p:sp>
        <p:nvSpPr>
          <p:cNvPr id="160" name="순서도: 처리 274"/>
          <p:cNvSpPr/>
          <p:nvPr/>
        </p:nvSpPr>
        <p:spPr>
          <a:xfrm>
            <a:off x="7608164" y="4593291"/>
            <a:ext cx="108000" cy="288032"/>
          </a:xfrm>
          <a:prstGeom prst="flowChartProcess">
            <a:avLst/>
          </a:prstGeom>
          <a:solidFill>
            <a:schemeClr val="accent6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ko-KR" altLang="en-US" sz="2700"/>
          </a:p>
        </p:txBody>
      </p:sp>
      <p:sp>
        <p:nvSpPr>
          <p:cNvPr id="161" name="순서도: 처리 275"/>
          <p:cNvSpPr/>
          <p:nvPr/>
        </p:nvSpPr>
        <p:spPr>
          <a:xfrm>
            <a:off x="7759733" y="4593291"/>
            <a:ext cx="108000" cy="288032"/>
          </a:xfrm>
          <a:prstGeom prst="flowChartProcess">
            <a:avLst/>
          </a:prstGeom>
          <a:solidFill>
            <a:schemeClr val="accent6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ko-KR" altLang="en-US" sz="2700"/>
          </a:p>
        </p:txBody>
      </p:sp>
      <p:sp>
        <p:nvSpPr>
          <p:cNvPr id="162" name="순서도: 처리 276"/>
          <p:cNvSpPr/>
          <p:nvPr/>
        </p:nvSpPr>
        <p:spPr>
          <a:xfrm>
            <a:off x="7911302" y="4593291"/>
            <a:ext cx="108000" cy="288032"/>
          </a:xfrm>
          <a:prstGeom prst="flowChartProcess">
            <a:avLst/>
          </a:prstGeom>
          <a:solidFill>
            <a:schemeClr val="accent6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ko-KR" altLang="en-US" sz="2700"/>
          </a:p>
        </p:txBody>
      </p:sp>
      <p:sp>
        <p:nvSpPr>
          <p:cNvPr id="163" name="순서도: 처리 277"/>
          <p:cNvSpPr/>
          <p:nvPr/>
        </p:nvSpPr>
        <p:spPr>
          <a:xfrm>
            <a:off x="8062871" y="4593291"/>
            <a:ext cx="108000" cy="288032"/>
          </a:xfrm>
          <a:prstGeom prst="flowChartProcess">
            <a:avLst/>
          </a:prstGeom>
          <a:solidFill>
            <a:schemeClr val="accent6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ko-KR" altLang="en-US" sz="2700"/>
          </a:p>
        </p:txBody>
      </p:sp>
      <p:sp>
        <p:nvSpPr>
          <p:cNvPr id="164" name="순서도: 처리 278"/>
          <p:cNvSpPr/>
          <p:nvPr/>
        </p:nvSpPr>
        <p:spPr>
          <a:xfrm>
            <a:off x="8214440" y="4593291"/>
            <a:ext cx="108000" cy="288032"/>
          </a:xfrm>
          <a:prstGeom prst="flowChartProcess">
            <a:avLst/>
          </a:prstGeom>
          <a:solidFill>
            <a:schemeClr val="accent6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ko-KR" altLang="en-US" sz="2700"/>
          </a:p>
        </p:txBody>
      </p:sp>
      <p:sp>
        <p:nvSpPr>
          <p:cNvPr id="165" name="순서도: 처리 279"/>
          <p:cNvSpPr/>
          <p:nvPr/>
        </p:nvSpPr>
        <p:spPr>
          <a:xfrm>
            <a:off x="8366009" y="4593291"/>
            <a:ext cx="108000" cy="288032"/>
          </a:xfrm>
          <a:prstGeom prst="flowChartProcess">
            <a:avLst/>
          </a:prstGeom>
          <a:solidFill>
            <a:schemeClr val="accent6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ko-KR" altLang="en-US" sz="2700"/>
          </a:p>
        </p:txBody>
      </p:sp>
      <p:sp>
        <p:nvSpPr>
          <p:cNvPr id="166" name="순서도: 처리 280"/>
          <p:cNvSpPr/>
          <p:nvPr/>
        </p:nvSpPr>
        <p:spPr>
          <a:xfrm>
            <a:off x="8517578" y="4593291"/>
            <a:ext cx="108000" cy="288032"/>
          </a:xfrm>
          <a:prstGeom prst="flowChartProcess">
            <a:avLst/>
          </a:prstGeom>
          <a:solidFill>
            <a:schemeClr val="accent6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ko-KR" altLang="en-US" sz="2700"/>
          </a:p>
        </p:txBody>
      </p:sp>
      <p:sp>
        <p:nvSpPr>
          <p:cNvPr id="167" name="순서도: 처리 281"/>
          <p:cNvSpPr/>
          <p:nvPr/>
        </p:nvSpPr>
        <p:spPr>
          <a:xfrm>
            <a:off x="8669147" y="4593291"/>
            <a:ext cx="108000" cy="288032"/>
          </a:xfrm>
          <a:prstGeom prst="flowChartProcess">
            <a:avLst/>
          </a:prstGeom>
          <a:solidFill>
            <a:schemeClr val="accent6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ko-KR" altLang="en-US" sz="2700"/>
          </a:p>
        </p:txBody>
      </p:sp>
      <p:sp>
        <p:nvSpPr>
          <p:cNvPr id="168" name="순서도: 처리 282"/>
          <p:cNvSpPr/>
          <p:nvPr/>
        </p:nvSpPr>
        <p:spPr>
          <a:xfrm>
            <a:off x="8820716" y="4593291"/>
            <a:ext cx="108000" cy="288032"/>
          </a:xfrm>
          <a:prstGeom prst="flowChartProcess">
            <a:avLst/>
          </a:prstGeom>
          <a:solidFill>
            <a:schemeClr val="accent6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ko-KR" altLang="en-US" sz="2700"/>
          </a:p>
        </p:txBody>
      </p:sp>
      <p:sp>
        <p:nvSpPr>
          <p:cNvPr id="177" name="순서도: 처리 291"/>
          <p:cNvSpPr/>
          <p:nvPr/>
        </p:nvSpPr>
        <p:spPr>
          <a:xfrm>
            <a:off x="10184837" y="4593291"/>
            <a:ext cx="108000" cy="288032"/>
          </a:xfrm>
          <a:prstGeom prst="flowChartProcess">
            <a:avLst/>
          </a:prstGeom>
          <a:solidFill>
            <a:schemeClr val="bg1">
              <a:lumMod val="75000"/>
              <a:alpha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ko-KR" altLang="en-US" sz="2700"/>
          </a:p>
        </p:txBody>
      </p:sp>
      <p:sp>
        <p:nvSpPr>
          <p:cNvPr id="178" name="순서도: 처리 292"/>
          <p:cNvSpPr/>
          <p:nvPr/>
        </p:nvSpPr>
        <p:spPr>
          <a:xfrm>
            <a:off x="10336405" y="4593291"/>
            <a:ext cx="108000" cy="288032"/>
          </a:xfrm>
          <a:prstGeom prst="flowChartProcess">
            <a:avLst/>
          </a:prstGeom>
          <a:solidFill>
            <a:schemeClr val="bg1">
              <a:lumMod val="75000"/>
              <a:alpha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ko-KR" altLang="en-US" sz="2700"/>
          </a:p>
        </p:txBody>
      </p:sp>
      <p:sp>
        <p:nvSpPr>
          <p:cNvPr id="179" name="TextBox 78"/>
          <p:cNvSpPr txBox="1"/>
          <p:nvPr/>
        </p:nvSpPr>
        <p:spPr>
          <a:xfrm>
            <a:off x="7437365" y="4307626"/>
            <a:ext cx="3247390" cy="27559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p>
            <a:pPr algn="l"/>
            <a:r>
              <a:rPr lang="en-US" sz="1200" dirty="0">
                <a:solidFill>
                  <a:schemeClr val="tx2"/>
                </a:solidFill>
                <a:cs typeface="+mj-cs"/>
              </a:rPr>
              <a:t>Changing priorities in project management </a:t>
            </a:r>
            <a:endParaRPr lang="en-US" sz="1200" dirty="0">
              <a:solidFill>
                <a:schemeClr val="tx2"/>
              </a:solidFill>
              <a:cs typeface="+mj-cs"/>
            </a:endParaRPr>
          </a:p>
        </p:txBody>
      </p:sp>
      <p:sp>
        <p:nvSpPr>
          <p:cNvPr id="180" name="TextBox 6"/>
          <p:cNvSpPr txBox="1"/>
          <p:nvPr/>
        </p:nvSpPr>
        <p:spPr>
          <a:xfrm>
            <a:off x="5339715" y="6412865"/>
            <a:ext cx="1490980" cy="36830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p>
            <a:pPr algn="ctr"/>
            <a:r>
              <a:rPr lang="en-US" altLang="ko-KR" b="1" dirty="0">
                <a:ln w="3175">
                  <a:noFill/>
                </a:ln>
                <a:solidFill>
                  <a:schemeClr val="tx2"/>
                </a:solidFill>
                <a:latin typeface="+mj-lt"/>
              </a:rPr>
              <a:t>Priority </a:t>
            </a:r>
            <a:endParaRPr lang="en-US" altLang="ko-KR" b="1" dirty="0">
              <a:ln w="3175">
                <a:noFill/>
              </a:ln>
              <a:solidFill>
                <a:schemeClr val="tx2"/>
              </a:solidFill>
              <a:latin typeface="+mj-lt"/>
            </a:endParaRPr>
          </a:p>
        </p:txBody>
      </p:sp>
      <p:sp>
        <p:nvSpPr>
          <p:cNvPr id="51" name="Текстовое поле 50"/>
          <p:cNvSpPr txBox="1"/>
          <p:nvPr/>
        </p:nvSpPr>
        <p:spPr>
          <a:xfrm>
            <a:off x="4192905" y="4634865"/>
            <a:ext cx="5137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/>
              <a:t>9</a:t>
            </a:r>
            <a:endParaRPr lang="ru-RU" altLang="en-US"/>
          </a:p>
        </p:txBody>
      </p:sp>
      <p:sp>
        <p:nvSpPr>
          <p:cNvPr id="52" name="Текстовое поле 51"/>
          <p:cNvSpPr txBox="1"/>
          <p:nvPr/>
        </p:nvSpPr>
        <p:spPr>
          <a:xfrm>
            <a:off x="10565765" y="4512310"/>
            <a:ext cx="5137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/>
              <a:t>3</a:t>
            </a:r>
            <a:endParaRPr lang="ru-RU" altLang="en-US"/>
          </a:p>
        </p:txBody>
      </p:sp>
      <p:sp>
        <p:nvSpPr>
          <p:cNvPr id="53" name="순서도: 처리 291"/>
          <p:cNvSpPr/>
          <p:nvPr/>
        </p:nvSpPr>
        <p:spPr>
          <a:xfrm>
            <a:off x="9904167" y="4592656"/>
            <a:ext cx="108000" cy="288032"/>
          </a:xfrm>
          <a:prstGeom prst="flowChartProcess">
            <a:avLst/>
          </a:prstGeom>
          <a:solidFill>
            <a:schemeClr val="bg1">
              <a:lumMod val="75000"/>
              <a:alpha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ko-KR" altLang="en-US" sz="2700"/>
          </a:p>
        </p:txBody>
      </p:sp>
      <p:sp>
        <p:nvSpPr>
          <p:cNvPr id="54" name="순서도: 처리 291"/>
          <p:cNvSpPr/>
          <p:nvPr/>
        </p:nvSpPr>
        <p:spPr>
          <a:xfrm>
            <a:off x="10053392" y="4583131"/>
            <a:ext cx="108000" cy="288032"/>
          </a:xfrm>
          <a:prstGeom prst="flowChartProcess">
            <a:avLst/>
          </a:prstGeom>
          <a:solidFill>
            <a:schemeClr val="bg1">
              <a:lumMod val="75000"/>
              <a:alpha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ko-KR" altLang="en-US" sz="2700"/>
          </a:p>
        </p:txBody>
      </p:sp>
      <p:sp>
        <p:nvSpPr>
          <p:cNvPr id="55" name="순서도: 처리 291"/>
          <p:cNvSpPr/>
          <p:nvPr/>
        </p:nvSpPr>
        <p:spPr>
          <a:xfrm>
            <a:off x="9749862" y="4583131"/>
            <a:ext cx="108000" cy="288032"/>
          </a:xfrm>
          <a:prstGeom prst="flowChartProcess">
            <a:avLst/>
          </a:prstGeom>
          <a:solidFill>
            <a:schemeClr val="bg1">
              <a:lumMod val="75000"/>
              <a:alpha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ko-KR" altLang="en-US" sz="2700"/>
          </a:p>
        </p:txBody>
      </p:sp>
      <p:sp>
        <p:nvSpPr>
          <p:cNvPr id="78" name="Текстовое поле 77"/>
          <p:cNvSpPr txBox="1"/>
          <p:nvPr/>
        </p:nvSpPr>
        <p:spPr>
          <a:xfrm>
            <a:off x="10565765" y="3801110"/>
            <a:ext cx="5137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/>
              <a:t>6</a:t>
            </a:r>
            <a:endParaRPr lang="ru-RU" altLang="en-US"/>
          </a:p>
        </p:txBody>
      </p:sp>
      <p:sp>
        <p:nvSpPr>
          <p:cNvPr id="100" name="순서도: 처리 291"/>
          <p:cNvSpPr/>
          <p:nvPr/>
        </p:nvSpPr>
        <p:spPr>
          <a:xfrm>
            <a:off x="9904167" y="3901141"/>
            <a:ext cx="108000" cy="288032"/>
          </a:xfrm>
          <a:prstGeom prst="flowChartProcess">
            <a:avLst/>
          </a:prstGeom>
          <a:solidFill>
            <a:schemeClr val="bg1">
              <a:lumMod val="75000"/>
              <a:alpha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ko-KR" altLang="en-US" sz="2700"/>
          </a:p>
        </p:txBody>
      </p:sp>
      <p:sp>
        <p:nvSpPr>
          <p:cNvPr id="101" name="순서도: 처리 292"/>
          <p:cNvSpPr/>
          <p:nvPr/>
        </p:nvSpPr>
        <p:spPr>
          <a:xfrm>
            <a:off x="10053195" y="3900506"/>
            <a:ext cx="108000" cy="288032"/>
          </a:xfrm>
          <a:prstGeom prst="flowChartProcess">
            <a:avLst/>
          </a:prstGeom>
          <a:solidFill>
            <a:schemeClr val="bg1">
              <a:lumMod val="75000"/>
              <a:alpha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ko-KR" altLang="en-US" sz="2700"/>
          </a:p>
        </p:txBody>
      </p:sp>
      <p:sp>
        <p:nvSpPr>
          <p:cNvPr id="102" name="순서도: 처리 291"/>
          <p:cNvSpPr/>
          <p:nvPr/>
        </p:nvSpPr>
        <p:spPr>
          <a:xfrm>
            <a:off x="9601272" y="3901141"/>
            <a:ext cx="108000" cy="288032"/>
          </a:xfrm>
          <a:prstGeom prst="flowChartProcess">
            <a:avLst/>
          </a:prstGeom>
          <a:solidFill>
            <a:schemeClr val="bg1">
              <a:lumMod val="75000"/>
              <a:alpha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03" name="순서도: 처리 292"/>
          <p:cNvSpPr/>
          <p:nvPr/>
        </p:nvSpPr>
        <p:spPr>
          <a:xfrm>
            <a:off x="9752205" y="3901141"/>
            <a:ext cx="108000" cy="288032"/>
          </a:xfrm>
          <a:prstGeom prst="flowChartProcess">
            <a:avLst/>
          </a:prstGeom>
          <a:solidFill>
            <a:schemeClr val="bg1">
              <a:lumMod val="75000"/>
              <a:alpha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04" name="순서도: 처리 291"/>
          <p:cNvSpPr/>
          <p:nvPr/>
        </p:nvSpPr>
        <p:spPr>
          <a:xfrm>
            <a:off x="9584762" y="4582496"/>
            <a:ext cx="108000" cy="288032"/>
          </a:xfrm>
          <a:prstGeom prst="flowChartProcess">
            <a:avLst/>
          </a:prstGeom>
          <a:solidFill>
            <a:schemeClr val="bg1">
              <a:lumMod val="75000"/>
              <a:alpha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ko-KR" altLang="en-US" sz="2700"/>
          </a:p>
        </p:txBody>
      </p:sp>
      <p:sp>
        <p:nvSpPr>
          <p:cNvPr id="105" name="순서도: 처리 291"/>
          <p:cNvSpPr/>
          <p:nvPr/>
        </p:nvSpPr>
        <p:spPr>
          <a:xfrm>
            <a:off x="9284407" y="4582496"/>
            <a:ext cx="108000" cy="288032"/>
          </a:xfrm>
          <a:prstGeom prst="flowChartProcess">
            <a:avLst/>
          </a:prstGeom>
          <a:solidFill>
            <a:schemeClr val="bg1">
              <a:lumMod val="75000"/>
              <a:alpha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ko-KR" altLang="en-US" sz="2700"/>
          </a:p>
        </p:txBody>
      </p:sp>
      <p:sp>
        <p:nvSpPr>
          <p:cNvPr id="106" name="순서도: 처리 292"/>
          <p:cNvSpPr/>
          <p:nvPr/>
        </p:nvSpPr>
        <p:spPr>
          <a:xfrm>
            <a:off x="9433435" y="4581861"/>
            <a:ext cx="108000" cy="288032"/>
          </a:xfrm>
          <a:prstGeom prst="flowChartProcess">
            <a:avLst/>
          </a:prstGeom>
          <a:solidFill>
            <a:schemeClr val="bg1">
              <a:lumMod val="75000"/>
              <a:alpha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ko-KR" altLang="en-US" sz="2700"/>
          </a:p>
        </p:txBody>
      </p:sp>
      <p:sp>
        <p:nvSpPr>
          <p:cNvPr id="126" name="Текстовое поле 125"/>
          <p:cNvSpPr txBox="1"/>
          <p:nvPr/>
        </p:nvSpPr>
        <p:spPr>
          <a:xfrm>
            <a:off x="4192905" y="3881120"/>
            <a:ext cx="5137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/>
              <a:t>9</a:t>
            </a:r>
            <a:endParaRPr lang="ru-RU" altLang="en-US"/>
          </a:p>
        </p:txBody>
      </p:sp>
      <p:sp>
        <p:nvSpPr>
          <p:cNvPr id="127" name="Текстовое поле 126"/>
          <p:cNvSpPr txBox="1"/>
          <p:nvPr/>
        </p:nvSpPr>
        <p:spPr>
          <a:xfrm>
            <a:off x="4192905" y="3080385"/>
            <a:ext cx="5137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/>
              <a:t>2</a:t>
            </a:r>
            <a:endParaRPr lang="ru-RU" altLang="en-US"/>
          </a:p>
        </p:txBody>
      </p:sp>
      <p:sp>
        <p:nvSpPr>
          <p:cNvPr id="128" name="Текстовое поле 127"/>
          <p:cNvSpPr txBox="1"/>
          <p:nvPr/>
        </p:nvSpPr>
        <p:spPr>
          <a:xfrm>
            <a:off x="10565765" y="3125470"/>
            <a:ext cx="5137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/>
              <a:t>2</a:t>
            </a:r>
            <a:endParaRPr lang="ru-RU" altLang="en-US"/>
          </a:p>
        </p:txBody>
      </p:sp>
      <p:sp>
        <p:nvSpPr>
          <p:cNvPr id="129" name="순서도: 처리 285"/>
          <p:cNvSpPr/>
          <p:nvPr/>
        </p:nvSpPr>
        <p:spPr>
          <a:xfrm>
            <a:off x="8994753" y="4593291"/>
            <a:ext cx="108000" cy="288032"/>
          </a:xfrm>
          <a:prstGeom prst="flowChartProcess">
            <a:avLst/>
          </a:prstGeom>
          <a:solidFill>
            <a:schemeClr val="accent6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ko-KR" altLang="en-US" sz="2700"/>
          </a:p>
        </p:txBody>
      </p:sp>
      <p:sp>
        <p:nvSpPr>
          <p:cNvPr id="130" name="순서도: 처리 284"/>
          <p:cNvSpPr/>
          <p:nvPr/>
        </p:nvSpPr>
        <p:spPr>
          <a:xfrm>
            <a:off x="9146714" y="4593291"/>
            <a:ext cx="108000" cy="288032"/>
          </a:xfrm>
          <a:prstGeom prst="flowChartProcess">
            <a:avLst/>
          </a:prstGeom>
          <a:solidFill>
            <a:schemeClr val="accent6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ko-KR" altLang="en-US" sz="2700"/>
          </a:p>
        </p:txBody>
      </p:sp>
    </p:spTree>
  </p:cSld>
  <p:clrMapOvr>
    <a:masterClrMapping/>
  </p:clrMapOvr>
  <p:transition>
    <p:split orient="vert" dir="in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Rectangle 1"/>
          <p:cNvSpPr/>
          <p:nvPr/>
        </p:nvSpPr>
        <p:spPr>
          <a:xfrm>
            <a:off x="1575881" y="0"/>
            <a:ext cx="10616119" cy="6858000"/>
          </a:xfrm>
          <a:prstGeom prst="rect">
            <a:avLst/>
          </a:prstGeom>
          <a:gradFill flip="none" rotWithShape="1">
            <a:gsLst>
              <a:gs pos="53000">
                <a:schemeClr val="accent6"/>
              </a:gs>
              <a:gs pos="100000">
                <a:schemeClr val="accent4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60443" y="758758"/>
            <a:ext cx="5311302" cy="53113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8" name="Picture Placeholder 7" descr="C:\Users\user\Google Диск\QA\Final project\AdobeStock_118297601-scaled.jpegAdobeStock_118297601-scaled"/>
          <p:cNvPicPr>
            <a:picLocks noGrp="1"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460375" y="758825"/>
            <a:ext cx="5960110" cy="5311140"/>
          </a:xfrm>
          <a:custGeom>
            <a:avLst/>
            <a:gdLst>
              <a:gd name="connsiteX0" fmla="*/ 0 w 5311302"/>
              <a:gd name="connsiteY0" fmla="*/ 0 h 5311302"/>
              <a:gd name="connsiteX1" fmla="*/ 5311302 w 5311302"/>
              <a:gd name="connsiteY1" fmla="*/ 0 h 5311302"/>
              <a:gd name="connsiteX2" fmla="*/ 5311302 w 5311302"/>
              <a:gd name="connsiteY2" fmla="*/ 5311302 h 5311302"/>
              <a:gd name="connsiteX3" fmla="*/ 0 w 5311302"/>
              <a:gd name="connsiteY3" fmla="*/ 5311302 h 5311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11302" h="5311302">
                <a:moveTo>
                  <a:pt x="0" y="0"/>
                </a:moveTo>
                <a:lnTo>
                  <a:pt x="5311302" y="0"/>
                </a:lnTo>
                <a:lnTo>
                  <a:pt x="5311302" y="5311302"/>
                </a:lnTo>
                <a:lnTo>
                  <a:pt x="0" y="5311302"/>
                </a:lnTo>
                <a:close/>
              </a:path>
            </a:pathLst>
          </a:custGeom>
        </p:spPr>
      </p:pic>
      <p:sp>
        <p:nvSpPr>
          <p:cNvPr id="4" name="TextBox 3"/>
          <p:cNvSpPr txBox="1"/>
          <p:nvPr/>
        </p:nvSpPr>
        <p:spPr>
          <a:xfrm>
            <a:off x="5019472" y="2459504"/>
            <a:ext cx="7172528" cy="1014730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accent5"/>
                </a:solidFill>
                <a:latin typeface="+mj-lt"/>
              </a:rPr>
              <a:t>PASS</a:t>
            </a:r>
            <a:endParaRPr lang="en-US" sz="6000" dirty="0">
              <a:solidFill>
                <a:schemeClr val="accent5"/>
              </a:solidFill>
              <a:latin typeface="+mj-lt"/>
            </a:endParaRPr>
          </a:p>
        </p:txBody>
      </p:sp>
    </p:spTree>
  </p:cSld>
  <p:clrMapOvr>
    <a:masterClrMapping/>
  </p:clrMapOvr>
  <p:transition>
    <p:dissolv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 flipH="1">
            <a:off x="0" y="-63500"/>
            <a:ext cx="7708900" cy="69215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-1" fmla="*/ 4343400 w 6096000"/>
              <a:gd name="connsiteY0-2" fmla="*/ 0 h 6858000"/>
              <a:gd name="connsiteX1-3" fmla="*/ 6096000 w 6096000"/>
              <a:gd name="connsiteY1-4" fmla="*/ 0 h 6858000"/>
              <a:gd name="connsiteX2-5" fmla="*/ 6096000 w 6096000"/>
              <a:gd name="connsiteY2-6" fmla="*/ 6858000 h 6858000"/>
              <a:gd name="connsiteX3-7" fmla="*/ 0 w 6096000"/>
              <a:gd name="connsiteY3-8" fmla="*/ 6858000 h 6858000"/>
              <a:gd name="connsiteX4-9" fmla="*/ 4343400 w 6096000"/>
              <a:gd name="connsiteY4-10" fmla="*/ 0 h 6858000"/>
              <a:gd name="connsiteX0-11" fmla="*/ 4064000 w 6096000"/>
              <a:gd name="connsiteY0-12" fmla="*/ 0 h 6870700"/>
              <a:gd name="connsiteX1-13" fmla="*/ 6096000 w 6096000"/>
              <a:gd name="connsiteY1-14" fmla="*/ 12700 h 6870700"/>
              <a:gd name="connsiteX2-15" fmla="*/ 6096000 w 6096000"/>
              <a:gd name="connsiteY2-16" fmla="*/ 6870700 h 6870700"/>
              <a:gd name="connsiteX3-17" fmla="*/ 0 w 6096000"/>
              <a:gd name="connsiteY3-18" fmla="*/ 6870700 h 6870700"/>
              <a:gd name="connsiteX4-19" fmla="*/ 4064000 w 6096000"/>
              <a:gd name="connsiteY4-20" fmla="*/ 0 h 6870700"/>
              <a:gd name="connsiteX0-21" fmla="*/ 4064000 w 7708900"/>
              <a:gd name="connsiteY0-22" fmla="*/ 12700 h 6883400"/>
              <a:gd name="connsiteX1-23" fmla="*/ 7708900 w 7708900"/>
              <a:gd name="connsiteY1-24" fmla="*/ 0 h 6883400"/>
              <a:gd name="connsiteX2-25" fmla="*/ 6096000 w 7708900"/>
              <a:gd name="connsiteY2-26" fmla="*/ 6883400 h 6883400"/>
              <a:gd name="connsiteX3-27" fmla="*/ 0 w 7708900"/>
              <a:gd name="connsiteY3-28" fmla="*/ 6883400 h 6883400"/>
              <a:gd name="connsiteX4-29" fmla="*/ 4064000 w 7708900"/>
              <a:gd name="connsiteY4-30" fmla="*/ 12700 h 6883400"/>
              <a:gd name="connsiteX0-31" fmla="*/ 4064000 w 7708900"/>
              <a:gd name="connsiteY0-32" fmla="*/ 12700 h 6921500"/>
              <a:gd name="connsiteX1-33" fmla="*/ 7708900 w 7708900"/>
              <a:gd name="connsiteY1-34" fmla="*/ 0 h 6921500"/>
              <a:gd name="connsiteX2-35" fmla="*/ 7670800 w 7708900"/>
              <a:gd name="connsiteY2-36" fmla="*/ 6921500 h 6921500"/>
              <a:gd name="connsiteX3-37" fmla="*/ 0 w 7708900"/>
              <a:gd name="connsiteY3-38" fmla="*/ 6883400 h 6921500"/>
              <a:gd name="connsiteX4-39" fmla="*/ 4064000 w 7708900"/>
              <a:gd name="connsiteY4-40" fmla="*/ 12700 h 69215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7708900" h="6921500">
                <a:moveTo>
                  <a:pt x="4064000" y="12700"/>
                </a:moveTo>
                <a:lnTo>
                  <a:pt x="7708900" y="0"/>
                </a:lnTo>
                <a:lnTo>
                  <a:pt x="7670800" y="6921500"/>
                </a:lnTo>
                <a:lnTo>
                  <a:pt x="0" y="6883400"/>
                </a:lnTo>
                <a:lnTo>
                  <a:pt x="4064000" y="12700"/>
                </a:lnTo>
                <a:close/>
              </a:path>
            </a:pathLst>
          </a:custGeom>
          <a:blipFill rotWithShape="1">
            <a:blip r:embed="rId1"/>
            <a:stretch>
              <a:fillRect/>
            </a:stretch>
          </a:blip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>
              <a:ln>
                <a:noFill/>
              </a:ln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762750" y="180975"/>
            <a:ext cx="4711065" cy="922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sym typeface="+mn-ea"/>
              </a:rPr>
              <a:t>Guru99 Bank</a:t>
            </a:r>
            <a:endParaRPr 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0" y="4195874"/>
            <a:ext cx="4470400" cy="119888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sz="2400">
                <a:solidFill>
                  <a:schemeClr val="tx2"/>
                </a:solidFill>
                <a:effectLst/>
                <a:latin typeface="Microsoft JhengHei UI Light" panose="020B0304030504040204" charset="-120"/>
                <a:ea typeface="Microsoft JhengHei UI Light" panose="020B0304030504040204" charset="-120"/>
                <a:cs typeface="+mn-ea"/>
                <a:sym typeface="+mn-ea"/>
              </a:rPr>
              <a:t>This is a website that provide net banking facility to its customers.</a:t>
            </a:r>
            <a:endParaRPr lang="en-US" sz="2400" dirty="0">
              <a:solidFill>
                <a:schemeClr val="tx2"/>
              </a:solidFill>
              <a:effectLst/>
              <a:latin typeface="Microsoft JhengHei UI Light" panose="020B0304030504040204" charset="-120"/>
              <a:ea typeface="Microsoft JhengHei UI Light" panose="020B0304030504040204" charset="-120"/>
              <a:cs typeface="+mn-ea"/>
              <a:sym typeface="+mn-ea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468235" y="4617085"/>
            <a:ext cx="4513580" cy="20300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>
                <a:effectLst/>
                <a:latin typeface="Microsoft JhengHei UI Light" panose="020B0304030504040204" charset="-120"/>
                <a:ea typeface="Microsoft JhengHei UI Light" panose="020B0304030504040204" charset="-120"/>
                <a:cs typeface="+mn-ea"/>
                <a:sym typeface="+mn-ea"/>
              </a:rPr>
              <a:t>The objective of testing is to verify that the «Guru99 Bank» website works as it is intended. The following activities will be performed:</a:t>
            </a:r>
            <a:endParaRPr lang="en-US" b="0" i="0">
              <a:effectLst/>
              <a:latin typeface="Microsoft JhengHei UI Light" panose="020B0304030504040204" charset="-120"/>
              <a:ea typeface="Microsoft JhengHei UI Light" panose="020B0304030504040204" charset="-120"/>
              <a:cs typeface="+mn-ea"/>
            </a:endParaRPr>
          </a:p>
          <a:p>
            <a:pPr algn="just"/>
            <a:endParaRPr lang="en-US" b="0" i="0">
              <a:effectLst/>
              <a:latin typeface="Microsoft JhengHei UI Light" panose="020B0304030504040204" charset="-120"/>
              <a:ea typeface="Microsoft JhengHei UI Light" panose="020B0304030504040204" charset="-120"/>
              <a:cs typeface="+mn-ea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>
                <a:effectLst/>
                <a:latin typeface="Microsoft JhengHei UI Light" panose="020B0304030504040204" charset="-120"/>
                <a:ea typeface="Microsoft JhengHei UI Light" panose="020B0304030504040204" charset="-120"/>
                <a:cs typeface="+mn-ea"/>
                <a:sym typeface="+mn-ea"/>
              </a:rPr>
              <a:t>Verify functional correctness.</a:t>
            </a:r>
            <a:endParaRPr lang="en-US" b="0" i="0">
              <a:effectLst/>
              <a:latin typeface="Microsoft JhengHei UI Light" panose="020B0304030504040204" charset="-120"/>
              <a:ea typeface="Microsoft JhengHei UI Light" panose="020B0304030504040204" charset="-120"/>
              <a:cs typeface="+mn-ea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>
                <a:effectLst/>
                <a:latin typeface="Microsoft JhengHei UI Light" panose="020B0304030504040204" charset="-120"/>
                <a:ea typeface="Microsoft JhengHei UI Light" panose="020B0304030504040204" charset="-120"/>
                <a:cs typeface="+mn-ea"/>
                <a:sym typeface="+mn-ea"/>
              </a:rPr>
              <a:t>Verify correct displaying of modules.</a:t>
            </a:r>
            <a:endParaRPr lang="en-US" dirty="0">
              <a:effectLst/>
              <a:latin typeface="Microsoft JhengHei UI Light" panose="020B0304030504040204" charset="-120"/>
              <a:ea typeface="Microsoft JhengHei UI Light" panose="020B0304030504040204" charset="-120"/>
              <a:cs typeface="+mn-ea"/>
              <a:sym typeface="+mn-ea"/>
            </a:endParaRPr>
          </a:p>
        </p:txBody>
      </p:sp>
      <p:sp>
        <p:nvSpPr>
          <p:cNvPr id="10" name="Oval 9"/>
          <p:cNvSpPr/>
          <p:nvPr/>
        </p:nvSpPr>
        <p:spPr>
          <a:xfrm>
            <a:off x="9486900" y="3190295"/>
            <a:ext cx="774700" cy="774700"/>
          </a:xfrm>
          <a:prstGeom prst="ellipse">
            <a:avLst/>
          </a:prstGeom>
          <a:gradFill>
            <a:gsLst>
              <a:gs pos="84000">
                <a:schemeClr val="accent6"/>
              </a:gs>
              <a:gs pos="0">
                <a:schemeClr val="accent5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Изображение 2" descr="bank_finance_dollar_location_pointer_icon_12468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005" y="3268980"/>
            <a:ext cx="617855" cy="61785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3"/>
          <p:cNvSpPr/>
          <p:nvPr/>
        </p:nvSpPr>
        <p:spPr>
          <a:xfrm>
            <a:off x="7423265" y="2979798"/>
            <a:ext cx="1843184" cy="18434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555" dirty="0"/>
          </a:p>
        </p:txBody>
      </p:sp>
      <p:sp>
        <p:nvSpPr>
          <p:cNvPr id="9" name="Rectangle 32"/>
          <p:cNvSpPr/>
          <p:nvPr/>
        </p:nvSpPr>
        <p:spPr>
          <a:xfrm>
            <a:off x="5236845" y="1085215"/>
            <a:ext cx="2020570" cy="172529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335" dirty="0"/>
          </a:p>
        </p:txBody>
      </p:sp>
      <p:sp>
        <p:nvSpPr>
          <p:cNvPr id="3" name="Rectangle 34"/>
          <p:cNvSpPr/>
          <p:nvPr/>
        </p:nvSpPr>
        <p:spPr>
          <a:xfrm>
            <a:off x="7423266" y="1199237"/>
            <a:ext cx="1641998" cy="1642212"/>
          </a:xfrm>
          <a:prstGeom prst="rect">
            <a:avLst/>
          </a:prstGeom>
          <a:gradFill>
            <a:gsLst>
              <a:gs pos="0">
                <a:srgbClr val="FECF40"/>
              </a:gs>
              <a:gs pos="100000">
                <a:srgbClr val="846C2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" name="Rectangle 37"/>
          <p:cNvSpPr/>
          <p:nvPr/>
        </p:nvSpPr>
        <p:spPr>
          <a:xfrm>
            <a:off x="5624013" y="2962576"/>
            <a:ext cx="1633566" cy="1633779"/>
          </a:xfrm>
          <a:prstGeom prst="rect">
            <a:avLst/>
          </a:prstGeom>
          <a:gradFill>
            <a:gsLst>
              <a:gs pos="0">
                <a:srgbClr val="FECF40"/>
              </a:gs>
              <a:gs pos="100000">
                <a:srgbClr val="846C2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606695" y="4399301"/>
            <a:ext cx="4270105" cy="21837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400" dirty="0"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scaled="0"/>
                </a:gradFill>
                <a:latin typeface="+mj-lt"/>
              </a:rPr>
              <a:t>TESTING SCOPE</a:t>
            </a:r>
            <a:endParaRPr lang="en-US" sz="5400" dirty="0">
              <a:gradFill>
                <a:gsLst>
                  <a:gs pos="0">
                    <a:srgbClr val="012D86"/>
                  </a:gs>
                  <a:gs pos="100000">
                    <a:srgbClr val="0E2557"/>
                  </a:gs>
                </a:gsLst>
                <a:lin scaled="0"/>
              </a:gradFill>
              <a:latin typeface="+mj-lt"/>
            </a:endParaRPr>
          </a:p>
          <a:p>
            <a:endParaRPr lang="en-US" sz="5400" dirty="0">
              <a:gradFill>
                <a:gsLst>
                  <a:gs pos="0">
                    <a:srgbClr val="012D86"/>
                  </a:gs>
                  <a:gs pos="100000">
                    <a:srgbClr val="0E2557"/>
                  </a:gs>
                </a:gsLst>
                <a:lin scaled="0"/>
              </a:gradFill>
              <a:latin typeface="+mj-lt"/>
            </a:endParaRPr>
          </a:p>
        </p:txBody>
      </p:sp>
      <p:sp>
        <p:nvSpPr>
          <p:cNvPr id="23" name="矩形 88"/>
          <p:cNvSpPr/>
          <p:nvPr/>
        </p:nvSpPr>
        <p:spPr>
          <a:xfrm>
            <a:off x="2247397" y="687517"/>
            <a:ext cx="2257425" cy="397510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pPr algn="r"/>
            <a:r>
              <a:rPr lang="en-US" sz="20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  <a:ea typeface="Microsoft YaHei" panose="020B0503020204020204" charset="-122"/>
              </a:rPr>
              <a:t>NOT</a:t>
            </a:r>
            <a:r>
              <a:rPr lang="en-US" sz="2000" b="1" dirty="0">
                <a:latin typeface="+mj-lt"/>
                <a:ea typeface="Microsoft YaHei" panose="020B0503020204020204" charset="-122"/>
              </a:rPr>
              <a:t> to be tested</a:t>
            </a:r>
            <a:endParaRPr lang="en-US" sz="2000" b="1" dirty="0">
              <a:latin typeface="+mj-lt"/>
              <a:ea typeface="Microsoft YaHei" panose="020B0503020204020204" charset="-122"/>
            </a:endParaRPr>
          </a:p>
        </p:txBody>
      </p:sp>
      <p:sp>
        <p:nvSpPr>
          <p:cNvPr id="24" name="矩形 47"/>
          <p:cNvSpPr>
            <a:spLocks noChangeArrowheads="1"/>
          </p:cNvSpPr>
          <p:nvPr/>
        </p:nvSpPr>
        <p:spPr bwMode="auto">
          <a:xfrm>
            <a:off x="755575" y="1118396"/>
            <a:ext cx="3749247" cy="3848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sym typeface="Calibri" panose="020F0502020204030204" charset="0"/>
              </a:defRPr>
            </a:lvl9pPr>
          </a:lstStyle>
          <a:p>
            <a:pPr algn="r">
              <a:lnSpc>
                <a:spcPct val="120000"/>
              </a:lnSpc>
              <a:spcBef>
                <a:spcPct val="0"/>
              </a:spcBef>
              <a:buNone/>
            </a:pPr>
            <a:r>
              <a:rPr lang="en-US" sz="1600">
                <a:latin typeface="+mn-lt"/>
              </a:rPr>
              <a:t>Automation testing</a:t>
            </a:r>
            <a:endParaRPr lang="en-US" altLang="en-US" sz="1600" dirty="0">
              <a:latin typeface="+mn-lt"/>
              <a:sym typeface="Microsoft YaHei" panose="020B0503020204020204" charset="-122"/>
            </a:endParaRPr>
          </a:p>
        </p:txBody>
      </p:sp>
      <p:sp>
        <p:nvSpPr>
          <p:cNvPr id="25" name="矩形 88"/>
          <p:cNvSpPr/>
          <p:nvPr/>
        </p:nvSpPr>
        <p:spPr>
          <a:xfrm>
            <a:off x="9266449" y="1317249"/>
            <a:ext cx="2847975" cy="397510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pPr algn="l"/>
            <a:r>
              <a:rPr lang="en-US" sz="2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+mj-lt"/>
                <a:ea typeface="Microsoft YaHei" panose="020B0503020204020204" charset="-122"/>
              </a:rPr>
              <a:t>Features</a:t>
            </a:r>
            <a:r>
              <a:rPr lang="en-US" sz="20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  <a:ea typeface="Microsoft YaHei" panose="020B0503020204020204" charset="-122"/>
              </a:rPr>
              <a:t> to be</a:t>
            </a:r>
            <a:r>
              <a:rPr lang="en-US" sz="2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+mj-lt"/>
                <a:ea typeface="Microsoft YaHei" panose="020B0503020204020204" charset="-122"/>
              </a:rPr>
              <a:t> tested</a:t>
            </a:r>
            <a:endParaRPr lang="en-US" sz="20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+mj-lt"/>
              <a:ea typeface="Microsoft YaHei" panose="020B0503020204020204" charset="-122"/>
            </a:endParaRPr>
          </a:p>
        </p:txBody>
      </p:sp>
      <p:sp>
        <p:nvSpPr>
          <p:cNvPr id="26" name="矩形 47"/>
          <p:cNvSpPr>
            <a:spLocks noChangeArrowheads="1"/>
          </p:cNvSpPr>
          <p:nvPr/>
        </p:nvSpPr>
        <p:spPr bwMode="auto">
          <a:xfrm>
            <a:off x="9266449" y="1717013"/>
            <a:ext cx="2925551" cy="754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sym typeface="Calibri" panose="020F050202020403020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sz="18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lt"/>
              </a:rPr>
              <a:t>Functional</a:t>
            </a:r>
            <a:endParaRPr lang="en-US" sz="18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+mn-lt"/>
            </a:endParaRP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sz="18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lt"/>
              </a:rPr>
              <a:t>GUI</a:t>
            </a:r>
            <a:r>
              <a:rPr lang="en-US" sz="1800">
                <a:latin typeface="+mn-lt"/>
              </a:rPr>
              <a:t> </a:t>
            </a:r>
            <a:endParaRPr lang="en-US" sz="1800">
              <a:latin typeface="+mn-lt"/>
            </a:endParaRPr>
          </a:p>
        </p:txBody>
      </p:sp>
      <p:sp>
        <p:nvSpPr>
          <p:cNvPr id="27" name="矩形 88"/>
          <p:cNvSpPr/>
          <p:nvPr/>
        </p:nvSpPr>
        <p:spPr>
          <a:xfrm>
            <a:off x="9432135" y="3996984"/>
            <a:ext cx="2257425" cy="397510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pPr algn="l"/>
            <a:r>
              <a:rPr lang="en-US" sz="20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  <a:ea typeface="Microsoft YaHei" panose="020B0503020204020204" charset="-122"/>
              </a:rPr>
              <a:t>NOT</a:t>
            </a:r>
            <a:r>
              <a:rPr lang="en-US" sz="2000" b="1" dirty="0">
                <a:latin typeface="+mj-lt"/>
                <a:ea typeface="Microsoft YaHei" panose="020B0503020204020204" charset="-122"/>
              </a:rPr>
              <a:t> to be tested</a:t>
            </a:r>
            <a:endParaRPr lang="en-US" sz="2000" b="1" dirty="0">
              <a:latin typeface="+mj-lt"/>
              <a:ea typeface="Microsoft YaHei" panose="020B0503020204020204" charset="-122"/>
            </a:endParaRPr>
          </a:p>
        </p:txBody>
      </p:sp>
      <p:sp>
        <p:nvSpPr>
          <p:cNvPr id="28" name="矩形 47"/>
          <p:cNvSpPr>
            <a:spLocks noChangeArrowheads="1"/>
          </p:cNvSpPr>
          <p:nvPr/>
        </p:nvSpPr>
        <p:spPr bwMode="auto">
          <a:xfrm>
            <a:off x="9432135" y="4427863"/>
            <a:ext cx="2925551" cy="680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sym typeface="Calibri" panose="020F050202020403020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sz="1600">
                <a:latin typeface="+mn-lt"/>
              </a:rPr>
              <a:t>Stress</a:t>
            </a:r>
            <a:endParaRPr lang="en-US" sz="1600">
              <a:latin typeface="+mn-lt"/>
            </a:endParaRP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sz="1600">
                <a:latin typeface="+mn-lt"/>
              </a:rPr>
              <a:t>Performance</a:t>
            </a:r>
            <a:endParaRPr lang="en-US" sz="1600">
              <a:latin typeface="+mn-lt"/>
            </a:endParaRPr>
          </a:p>
        </p:txBody>
      </p:sp>
      <p:sp>
        <p:nvSpPr>
          <p:cNvPr id="31" name="矩形 88"/>
          <p:cNvSpPr/>
          <p:nvPr/>
        </p:nvSpPr>
        <p:spPr>
          <a:xfrm>
            <a:off x="2617824" y="3064246"/>
            <a:ext cx="2847975" cy="397510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pPr algn="r"/>
            <a:r>
              <a:rPr lang="en-US" sz="2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+mj-lt"/>
                <a:ea typeface="Microsoft YaHei" panose="020B0503020204020204" charset="-122"/>
              </a:rPr>
              <a:t>Features </a:t>
            </a:r>
            <a:r>
              <a:rPr lang="en-US" sz="20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  <a:ea typeface="Microsoft YaHei" panose="020B0503020204020204" charset="-122"/>
              </a:rPr>
              <a:t>to be </a:t>
            </a:r>
            <a:r>
              <a:rPr lang="en-US" sz="2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+mj-lt"/>
                <a:ea typeface="Microsoft YaHei" panose="020B0503020204020204" charset="-122"/>
              </a:rPr>
              <a:t>tested</a:t>
            </a:r>
            <a:endParaRPr lang="en-US" sz="20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+mj-lt"/>
              <a:ea typeface="Microsoft YaHei" panose="020B0503020204020204" charset="-122"/>
            </a:endParaRPr>
          </a:p>
        </p:txBody>
      </p:sp>
      <p:sp>
        <p:nvSpPr>
          <p:cNvPr id="32" name="矩形 47"/>
          <p:cNvSpPr>
            <a:spLocks noChangeArrowheads="1"/>
          </p:cNvSpPr>
          <p:nvPr/>
        </p:nvSpPr>
        <p:spPr bwMode="auto">
          <a:xfrm>
            <a:off x="1716552" y="3495125"/>
            <a:ext cx="3749247" cy="974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sym typeface="Calibri" panose="020F0502020204030204" charset="0"/>
              </a:defRPr>
            </a:lvl9pPr>
          </a:lstStyle>
          <a:p>
            <a:pPr algn="r">
              <a:lnSpc>
                <a:spcPct val="120000"/>
              </a:lnSpc>
              <a:spcBef>
                <a:spcPct val="0"/>
              </a:spcBef>
              <a:buNone/>
            </a:pPr>
            <a:r>
              <a:rPr lang="en-US" sz="1600">
                <a:latin typeface="+mn-lt"/>
              </a:rPr>
              <a:t>The banking site will be only compatible with</a:t>
            </a:r>
            <a:r>
              <a:rPr lang="en-US" sz="1600" b="1">
                <a:latin typeface="+mn-lt"/>
              </a:rPr>
              <a:t> </a:t>
            </a:r>
            <a:r>
              <a:rPr lang="en-US" sz="16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lt"/>
              </a:rPr>
              <a:t>Chrome</a:t>
            </a:r>
            <a:r>
              <a:rPr lang="en-US" sz="1600" b="1">
                <a:latin typeface="+mn-lt"/>
              </a:rPr>
              <a:t> </a:t>
            </a:r>
            <a:r>
              <a:rPr lang="en-US" sz="16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lt"/>
              </a:rPr>
              <a:t>version 27</a:t>
            </a:r>
            <a:r>
              <a:rPr lang="en-US" sz="1600">
                <a:latin typeface="+mn-lt"/>
              </a:rPr>
              <a:t> and </a:t>
            </a:r>
            <a:r>
              <a:rPr lang="en-US" sz="16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lt"/>
              </a:rPr>
              <a:t>above.</a:t>
            </a:r>
            <a:endParaRPr lang="en-US" sz="16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+mn-lt"/>
            </a:endParaRPr>
          </a:p>
        </p:txBody>
      </p:sp>
      <p:pic>
        <p:nvPicPr>
          <p:cNvPr id="117" name="Graphic 116" descr="Presentation with media"/>
          <p:cNvPicPr>
            <a:picLocks noChangeAspect="1"/>
          </p:cNvPicPr>
          <p:nvPr>
            <p:ph type="pic" sz="quarter" idx="13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7787005" y="1600200"/>
            <a:ext cx="914400" cy="914400"/>
          </a:xfrm>
          <a:prstGeom prst="rect">
            <a:avLst/>
          </a:prstGeom>
        </p:spPr>
      </p:pic>
      <p:pic>
        <p:nvPicPr>
          <p:cNvPr id="33" name="Graphic 6" descr="Bar graph with upward trend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88039" y="3495040"/>
            <a:ext cx="914400" cy="914400"/>
          </a:xfrm>
          <a:prstGeom prst="rect">
            <a:avLst/>
          </a:prstGeom>
        </p:spPr>
      </p:pic>
      <p:pic>
        <p:nvPicPr>
          <p:cNvPr id="35" name="Graphic 34" descr="Gears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89719" y="1599565"/>
            <a:ext cx="914400" cy="914400"/>
          </a:xfrm>
          <a:prstGeom prst="rect">
            <a:avLst/>
          </a:prstGeom>
        </p:spPr>
      </p:pic>
      <p:pic>
        <p:nvPicPr>
          <p:cNvPr id="39" name="Изображение 38" descr="google-chrome-logo-filled-with-white-colour_icon-icons.com_7273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58840" y="3296920"/>
            <a:ext cx="964565" cy="964565"/>
          </a:xfrm>
          <a:prstGeom prst="rect">
            <a:avLst/>
          </a:prstGeom>
        </p:spPr>
      </p:pic>
    </p:spTree>
  </p:cSld>
  <p:clrMapOvr>
    <a:masterClrMapping/>
  </p:clrMapOvr>
  <p:transition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5" grpId="0"/>
      <p:bldP spid="26" grpId="0"/>
      <p:bldP spid="27" grpId="0"/>
      <p:bldP spid="28" grpId="0"/>
      <p:bldP spid="31" grpId="0"/>
      <p:bldP spid="3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177800" y="5796915"/>
            <a:ext cx="5556250" cy="17532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400" dirty="0"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scaled="0"/>
                </a:gradFill>
                <a:latin typeface="+mj-lt"/>
              </a:rPr>
              <a:t>TESTING SCOPE</a:t>
            </a:r>
            <a:endParaRPr lang="en-US" sz="5400" dirty="0">
              <a:gradFill>
                <a:gsLst>
                  <a:gs pos="0">
                    <a:srgbClr val="012D86"/>
                  </a:gs>
                  <a:gs pos="100000">
                    <a:srgbClr val="0E2557"/>
                  </a:gs>
                </a:gsLst>
                <a:lin scaled="0"/>
              </a:gradFill>
              <a:latin typeface="+mj-lt"/>
            </a:endParaRPr>
          </a:p>
          <a:p>
            <a:endParaRPr lang="en-US" sz="5400" dirty="0">
              <a:gradFill>
                <a:gsLst>
                  <a:gs pos="0">
                    <a:srgbClr val="012D86"/>
                  </a:gs>
                  <a:gs pos="100000">
                    <a:srgbClr val="0E2557"/>
                  </a:gs>
                </a:gsLst>
                <a:lin scaled="0"/>
              </a:gradFill>
              <a:latin typeface="+mj-lt"/>
            </a:endParaRPr>
          </a:p>
        </p:txBody>
      </p:sp>
      <p:pic>
        <p:nvPicPr>
          <p:cNvPr id="7" name="Замещающая рамка рисунка 6" descr="HP GURU99 Mockups"/>
          <p:cNvPicPr>
            <a:picLocks noChangeAspect="1"/>
          </p:cNvPicPr>
          <p:nvPr>
            <p:ph type="pic" sz="quarter" idx="13"/>
          </p:nvPr>
        </p:nvPicPr>
        <p:blipFill>
          <a:blip r:embed="rId1"/>
          <a:stretch>
            <a:fillRect/>
          </a:stretch>
        </p:blipFill>
        <p:spPr>
          <a:xfrm>
            <a:off x="987425" y="317500"/>
            <a:ext cx="10537190" cy="5479415"/>
          </a:xfrm>
          <a:prstGeom prst="rect">
            <a:avLst/>
          </a:prstGeom>
        </p:spPr>
      </p:pic>
    </p:spTree>
  </p:cSld>
  <p:clrMapOvr>
    <a:masterClrMapping/>
  </p:clrMapOvr>
  <p:transition>
    <p:pull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177800" y="5796915"/>
            <a:ext cx="5556250" cy="17532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400" dirty="0"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scaled="0"/>
                </a:gradFill>
                <a:latin typeface="+mj-lt"/>
              </a:rPr>
              <a:t>TESTING SCOPE</a:t>
            </a:r>
            <a:endParaRPr lang="en-US" sz="5400" dirty="0">
              <a:gradFill>
                <a:gsLst>
                  <a:gs pos="0">
                    <a:srgbClr val="012D86"/>
                  </a:gs>
                  <a:gs pos="100000">
                    <a:srgbClr val="0E2557"/>
                  </a:gs>
                </a:gsLst>
                <a:lin scaled="0"/>
              </a:gradFill>
              <a:latin typeface="+mj-lt"/>
            </a:endParaRPr>
          </a:p>
          <a:p>
            <a:endParaRPr lang="en-US" sz="5400" dirty="0">
              <a:gradFill>
                <a:gsLst>
                  <a:gs pos="0">
                    <a:srgbClr val="012D86"/>
                  </a:gs>
                  <a:gs pos="100000">
                    <a:srgbClr val="0E2557"/>
                  </a:gs>
                </a:gsLst>
                <a:lin scaled="0"/>
              </a:gradFill>
              <a:latin typeface="+mj-lt"/>
            </a:endParaRPr>
          </a:p>
        </p:txBody>
      </p:sp>
      <p:pic>
        <p:nvPicPr>
          <p:cNvPr id="3" name="Замещающая рамка рисунка 2" descr="Рисунок1"/>
          <p:cNvPicPr>
            <a:picLocks noChangeAspect="1"/>
          </p:cNvPicPr>
          <p:nvPr>
            <p:ph type="pic" sz="quarter" idx="13"/>
          </p:nvPr>
        </p:nvPicPr>
        <p:blipFill>
          <a:blip r:embed="rId1"/>
          <a:stretch>
            <a:fillRect/>
          </a:stretch>
        </p:blipFill>
        <p:spPr>
          <a:xfrm>
            <a:off x="1543050" y="340360"/>
            <a:ext cx="9525635" cy="5457190"/>
          </a:xfrm>
          <a:prstGeom prst="rect">
            <a:avLst/>
          </a:prstGeom>
        </p:spPr>
      </p:pic>
    </p:spTree>
  </p:cSld>
  <p:clrMapOvr>
    <a:masterClrMapping/>
  </p:clrMapOvr>
  <p:transition>
    <p:pull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177800" y="5796915"/>
            <a:ext cx="5556250" cy="17532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400" dirty="0"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scaled="0"/>
                </a:gradFill>
                <a:latin typeface="+mj-lt"/>
              </a:rPr>
              <a:t>TESTING SCOPE</a:t>
            </a:r>
            <a:endParaRPr lang="en-US" sz="5400" dirty="0">
              <a:gradFill>
                <a:gsLst>
                  <a:gs pos="0">
                    <a:srgbClr val="012D86"/>
                  </a:gs>
                  <a:gs pos="100000">
                    <a:srgbClr val="0E2557"/>
                  </a:gs>
                </a:gsLst>
                <a:lin scaled="0"/>
              </a:gradFill>
              <a:latin typeface="+mj-lt"/>
            </a:endParaRPr>
          </a:p>
          <a:p>
            <a:endParaRPr lang="en-US" sz="5400" dirty="0">
              <a:gradFill>
                <a:gsLst>
                  <a:gs pos="0">
                    <a:srgbClr val="012D86"/>
                  </a:gs>
                  <a:gs pos="100000">
                    <a:srgbClr val="0E2557"/>
                  </a:gs>
                </a:gsLst>
                <a:lin scaled="0"/>
              </a:gradFill>
              <a:latin typeface="+mj-lt"/>
            </a:endParaRPr>
          </a:p>
        </p:txBody>
      </p:sp>
      <p:pic>
        <p:nvPicPr>
          <p:cNvPr id="3" name="Замещающая рамка рисунка 2" descr="Рисунок2"/>
          <p:cNvPicPr>
            <a:picLocks noChangeAspect="1"/>
          </p:cNvPicPr>
          <p:nvPr>
            <p:ph type="pic" sz="quarter" idx="13"/>
          </p:nvPr>
        </p:nvPicPr>
        <p:blipFill>
          <a:blip r:embed="rId1"/>
          <a:stretch>
            <a:fillRect/>
          </a:stretch>
        </p:blipFill>
        <p:spPr>
          <a:xfrm>
            <a:off x="1226185" y="677545"/>
            <a:ext cx="9540875" cy="5119370"/>
          </a:xfrm>
          <a:prstGeom prst="rect">
            <a:avLst/>
          </a:prstGeom>
        </p:spPr>
      </p:pic>
    </p:spTree>
  </p:cSld>
  <p:clrMapOvr>
    <a:masterClrMapping/>
  </p:clrMapOvr>
  <p:transition>
    <p:pull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4660757" y="3047686"/>
            <a:ext cx="2793844" cy="2316534"/>
            <a:chOff x="3198596" y="2815122"/>
            <a:chExt cx="2390416" cy="1982029"/>
          </a:xfrm>
        </p:grpSpPr>
        <p:sp>
          <p:nvSpPr>
            <p:cNvPr id="40" name="Right Arrow 4"/>
            <p:cNvSpPr/>
            <p:nvPr/>
          </p:nvSpPr>
          <p:spPr>
            <a:xfrm rot="10800000">
              <a:off x="3198596" y="3621693"/>
              <a:ext cx="1584176" cy="1175458"/>
            </a:xfrm>
            <a:prstGeom prst="rightArrow">
              <a:avLst/>
            </a:prstGeom>
            <a:gradFill>
              <a:gsLst>
                <a:gs pos="84000">
                  <a:schemeClr val="accent6"/>
                </a:gs>
                <a:gs pos="0">
                  <a:schemeClr val="accent5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41" name="Right Arrow 5"/>
            <p:cNvSpPr/>
            <p:nvPr/>
          </p:nvSpPr>
          <p:spPr>
            <a:xfrm>
              <a:off x="3886629" y="2815122"/>
              <a:ext cx="1702383" cy="1273047"/>
            </a:xfrm>
            <a:prstGeom prst="rightArrow">
              <a:avLst/>
            </a:prstGeom>
            <a:gradFill>
              <a:gsLst>
                <a:gs pos="84000">
                  <a:schemeClr val="accent6"/>
                </a:gs>
                <a:gs pos="0">
                  <a:schemeClr val="accent5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4" name="Block Arc 3"/>
          <p:cNvSpPr/>
          <p:nvPr/>
        </p:nvSpPr>
        <p:spPr>
          <a:xfrm rot="5400000">
            <a:off x="4066383" y="2189705"/>
            <a:ext cx="3892275" cy="3892275"/>
          </a:xfrm>
          <a:prstGeom prst="blockArc">
            <a:avLst>
              <a:gd name="adj1" fmla="val 11864761"/>
              <a:gd name="adj2" fmla="val 20597355"/>
              <a:gd name="adj3" fmla="val 1016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5" name="Block Arc 4"/>
          <p:cNvSpPr/>
          <p:nvPr/>
        </p:nvSpPr>
        <p:spPr>
          <a:xfrm rot="16200000">
            <a:off x="4066383" y="2189705"/>
            <a:ext cx="3892275" cy="3892275"/>
          </a:xfrm>
          <a:prstGeom prst="blockArc">
            <a:avLst>
              <a:gd name="adj1" fmla="val 11864761"/>
              <a:gd name="adj2" fmla="val 20578708"/>
              <a:gd name="adj3" fmla="val 100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cxnSp>
        <p:nvCxnSpPr>
          <p:cNvPr id="14" name="Elbow Connector 29"/>
          <p:cNvCxnSpPr/>
          <p:nvPr/>
        </p:nvCxnSpPr>
        <p:spPr>
          <a:xfrm rot="10800000">
            <a:off x="4201276" y="5540794"/>
            <a:ext cx="777620" cy="265779"/>
          </a:xfrm>
          <a:prstGeom prst="bentConnector3">
            <a:avLst/>
          </a:prstGeom>
          <a:ln w="38100">
            <a:solidFill>
              <a:schemeClr val="tx1"/>
            </a:solidFill>
            <a:prstDash val="solid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Elbow Connector 30"/>
          <p:cNvCxnSpPr/>
          <p:nvPr/>
        </p:nvCxnSpPr>
        <p:spPr>
          <a:xfrm>
            <a:off x="7888590" y="3344448"/>
            <a:ext cx="1623929" cy="377323"/>
          </a:xfrm>
          <a:prstGeom prst="bentConnector3">
            <a:avLst>
              <a:gd name="adj1" fmla="val 100894"/>
            </a:avLst>
          </a:prstGeom>
          <a:ln w="38100">
            <a:solidFill>
              <a:schemeClr val="tx1"/>
            </a:solidFill>
            <a:prstDash val="solid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Elbow Connector 31"/>
          <p:cNvCxnSpPr/>
          <p:nvPr/>
        </p:nvCxnSpPr>
        <p:spPr>
          <a:xfrm flipH="1" flipV="1">
            <a:off x="2946977" y="4723012"/>
            <a:ext cx="1351177" cy="372892"/>
          </a:xfrm>
          <a:prstGeom prst="bentConnector2">
            <a:avLst/>
          </a:prstGeom>
          <a:ln w="38100">
            <a:solidFill>
              <a:schemeClr val="tx1"/>
            </a:solidFill>
            <a:prstDash val="solid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/>
          <p:cNvSpPr/>
          <p:nvPr/>
        </p:nvSpPr>
        <p:spPr>
          <a:xfrm>
            <a:off x="6803529" y="2298245"/>
            <a:ext cx="360040" cy="3600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8" name="Oval 17"/>
          <p:cNvSpPr/>
          <p:nvPr/>
        </p:nvSpPr>
        <p:spPr>
          <a:xfrm>
            <a:off x="7564113" y="3170436"/>
            <a:ext cx="360040" cy="3600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9" name="Oval 18"/>
          <p:cNvSpPr/>
          <p:nvPr/>
        </p:nvSpPr>
        <p:spPr>
          <a:xfrm>
            <a:off x="6803529" y="5627052"/>
            <a:ext cx="360040" cy="3600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0" name="Oval 19"/>
          <p:cNvSpPr/>
          <p:nvPr/>
        </p:nvSpPr>
        <p:spPr>
          <a:xfrm>
            <a:off x="4908494" y="5627052"/>
            <a:ext cx="360040" cy="3600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1" name="Oval 20"/>
          <p:cNvSpPr/>
          <p:nvPr/>
        </p:nvSpPr>
        <p:spPr>
          <a:xfrm>
            <a:off x="4908494" y="2298245"/>
            <a:ext cx="360040" cy="3600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2" name="Oval 21"/>
          <p:cNvSpPr/>
          <p:nvPr/>
        </p:nvSpPr>
        <p:spPr>
          <a:xfrm>
            <a:off x="4157029" y="4901628"/>
            <a:ext cx="360040" cy="3600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cxnSp>
        <p:nvCxnSpPr>
          <p:cNvPr id="23" name="Elbow Connector 39"/>
          <p:cNvCxnSpPr/>
          <p:nvPr/>
        </p:nvCxnSpPr>
        <p:spPr>
          <a:xfrm rot="10800000" flipH="1">
            <a:off x="7062830" y="5540793"/>
            <a:ext cx="777620" cy="265779"/>
          </a:xfrm>
          <a:prstGeom prst="bentConnector3">
            <a:avLst/>
          </a:prstGeom>
          <a:ln w="38100">
            <a:solidFill>
              <a:schemeClr val="tx1"/>
            </a:solidFill>
            <a:prstDash val="solid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40"/>
          <p:cNvCxnSpPr/>
          <p:nvPr/>
        </p:nvCxnSpPr>
        <p:spPr>
          <a:xfrm rot="10800000">
            <a:off x="4201276" y="2229740"/>
            <a:ext cx="777620" cy="265779"/>
          </a:xfrm>
          <a:prstGeom prst="bentConnector3">
            <a:avLst/>
          </a:prstGeom>
          <a:ln w="38100">
            <a:solidFill>
              <a:schemeClr val="tx1"/>
            </a:solidFill>
            <a:prstDash val="solid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41"/>
          <p:cNvCxnSpPr/>
          <p:nvPr/>
        </p:nvCxnSpPr>
        <p:spPr>
          <a:xfrm rot="10800000" flipH="1">
            <a:off x="7062829" y="2229740"/>
            <a:ext cx="777620" cy="265779"/>
          </a:xfrm>
          <a:prstGeom prst="bentConnector3">
            <a:avLst/>
          </a:prstGeom>
          <a:ln w="38100">
            <a:solidFill>
              <a:schemeClr val="tx1"/>
            </a:solidFill>
            <a:prstDash val="solid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1756630" y="256844"/>
            <a:ext cx="8727121" cy="1353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400" dirty="0"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scaled="0"/>
                </a:gradFill>
                <a:latin typeface="+mj-lt"/>
              </a:rPr>
              <a:t>TEST STRATEG</a:t>
            </a:r>
            <a:r>
              <a:rPr lang="en-US" sz="5400" dirty="0"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scaled="0"/>
                </a:gradFill>
                <a:latin typeface="+mj-lt"/>
                <a:cs typeface="+mj-lt"/>
              </a:rPr>
              <a:t>Y</a:t>
            </a:r>
            <a:r>
              <a:rPr lang="en-US" sz="5400" dirty="0">
                <a:latin typeface="+mj-lt"/>
              </a:rPr>
              <a:t> </a:t>
            </a:r>
            <a:endParaRPr lang="en-US" sz="5400" dirty="0">
              <a:latin typeface="+mj-lt"/>
            </a:endParaRPr>
          </a:p>
          <a:p>
            <a:pPr algn="ctr"/>
            <a:endParaRPr lang="en-US" sz="2800" dirty="0"/>
          </a:p>
        </p:txBody>
      </p:sp>
      <p:sp>
        <p:nvSpPr>
          <p:cNvPr id="44" name="矩形 88"/>
          <p:cNvSpPr/>
          <p:nvPr/>
        </p:nvSpPr>
        <p:spPr>
          <a:xfrm>
            <a:off x="1615211" y="1747566"/>
            <a:ext cx="2393950" cy="397510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pPr algn="r"/>
            <a:r>
              <a:rPr lang="en-US" sz="2000" b="1" dirty="0">
                <a:latin typeface="+mj-lt"/>
                <a:ea typeface="Microsoft YaHei" panose="020B0503020204020204" charset="-122"/>
              </a:rPr>
              <a:t>Test level: Smoke</a:t>
            </a:r>
            <a:endParaRPr lang="en-US" sz="2000" b="1" dirty="0">
              <a:latin typeface="+mj-lt"/>
              <a:ea typeface="Microsoft YaHei" panose="020B0503020204020204" charset="-122"/>
            </a:endParaRPr>
          </a:p>
        </p:txBody>
      </p:sp>
      <p:sp>
        <p:nvSpPr>
          <p:cNvPr id="46" name="矩形 88"/>
          <p:cNvSpPr/>
          <p:nvPr/>
        </p:nvSpPr>
        <p:spPr>
          <a:xfrm>
            <a:off x="2025504" y="3480050"/>
            <a:ext cx="1548765" cy="705485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pPr algn="r"/>
            <a:r>
              <a:rPr lang="en-US" sz="2000" b="1" dirty="0">
                <a:latin typeface="+mj-lt"/>
                <a:ea typeface="Microsoft YaHei" panose="020B0503020204020204" charset="-122"/>
              </a:rPr>
              <a:t>Functional</a:t>
            </a:r>
            <a:endParaRPr lang="en-US" sz="2000" b="1" dirty="0">
              <a:latin typeface="+mj-lt"/>
              <a:ea typeface="Microsoft YaHei" panose="020B0503020204020204" charset="-122"/>
            </a:endParaRPr>
          </a:p>
          <a:p>
            <a:pPr algn="r"/>
            <a:r>
              <a:rPr lang="en-US" altLang="zh-CN" sz="2000" b="1" dirty="0">
                <a:latin typeface="+mj-lt"/>
                <a:ea typeface="Microsoft YaHei" panose="020B0503020204020204" charset="-122"/>
              </a:rPr>
              <a:t>GUI</a:t>
            </a:r>
            <a:endParaRPr lang="en-US" altLang="zh-CN" sz="2000" b="1" dirty="0">
              <a:latin typeface="+mj-lt"/>
              <a:ea typeface="Microsoft YaHei" panose="020B0503020204020204" charset="-122"/>
            </a:endParaRPr>
          </a:p>
        </p:txBody>
      </p:sp>
      <p:sp>
        <p:nvSpPr>
          <p:cNvPr id="48" name="矩形 88"/>
          <p:cNvSpPr/>
          <p:nvPr/>
        </p:nvSpPr>
        <p:spPr>
          <a:xfrm>
            <a:off x="557305" y="5393604"/>
            <a:ext cx="3398520" cy="397510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pPr algn="r"/>
            <a:r>
              <a:rPr lang="en-US" sz="2000" b="1" dirty="0">
                <a:latin typeface="+mj-lt"/>
                <a:ea typeface="Microsoft YaHei" panose="020B0503020204020204" charset="-122"/>
              </a:rPr>
              <a:t>Method Black-box testing</a:t>
            </a:r>
            <a:endParaRPr lang="en-US" sz="2000" b="1" dirty="0">
              <a:latin typeface="+mj-lt"/>
              <a:ea typeface="Microsoft YaHei" panose="020B0503020204020204" charset="-122"/>
            </a:endParaRPr>
          </a:p>
        </p:txBody>
      </p:sp>
      <p:sp>
        <p:nvSpPr>
          <p:cNvPr id="50" name="矩形 88"/>
          <p:cNvSpPr/>
          <p:nvPr/>
        </p:nvSpPr>
        <p:spPr>
          <a:xfrm>
            <a:off x="8093551" y="1611061"/>
            <a:ext cx="3366770" cy="397510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pPr algn="l"/>
            <a:r>
              <a:rPr lang="en-US" sz="2000" b="1" dirty="0">
                <a:latin typeface="+mj-lt"/>
                <a:ea typeface="Microsoft YaHei" panose="020B0503020204020204" charset="-122"/>
              </a:rPr>
              <a:t>Investigate entry criteria</a:t>
            </a:r>
            <a:endParaRPr lang="en-US" sz="2000" b="1" dirty="0">
              <a:latin typeface="+mj-lt"/>
              <a:ea typeface="Microsoft YaHei" panose="020B0503020204020204" charset="-122"/>
            </a:endParaRPr>
          </a:p>
        </p:txBody>
      </p:sp>
      <p:sp>
        <p:nvSpPr>
          <p:cNvPr id="54" name="矩形 88"/>
          <p:cNvSpPr/>
          <p:nvPr/>
        </p:nvSpPr>
        <p:spPr>
          <a:xfrm>
            <a:off x="8462773" y="3868121"/>
            <a:ext cx="2682240" cy="397510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pPr algn="l"/>
            <a:r>
              <a:rPr lang="en-US" sz="2000" b="1" dirty="0">
                <a:latin typeface="+mj-lt"/>
                <a:ea typeface="Microsoft YaHei" panose="020B0503020204020204" charset="-122"/>
              </a:rPr>
              <a:t>Test documentation</a:t>
            </a:r>
            <a:endParaRPr lang="en-US" sz="2000" b="1" dirty="0">
              <a:latin typeface="+mj-lt"/>
              <a:ea typeface="Microsoft YaHei" panose="020B0503020204020204" charset="-122"/>
            </a:endParaRPr>
          </a:p>
        </p:txBody>
      </p:sp>
      <p:sp>
        <p:nvSpPr>
          <p:cNvPr id="56" name="矩形 88"/>
          <p:cNvSpPr/>
          <p:nvPr/>
        </p:nvSpPr>
        <p:spPr>
          <a:xfrm>
            <a:off x="8040073" y="5340742"/>
            <a:ext cx="2449195" cy="1013460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pPr algn="l"/>
            <a:r>
              <a:rPr lang="en-US" sz="2000" b="1" dirty="0">
                <a:latin typeface="+mj-lt"/>
                <a:ea typeface="Microsoft YaHei" panose="020B0503020204020204" charset="-122"/>
              </a:rPr>
              <a:t>System Testing</a:t>
            </a:r>
            <a:endParaRPr lang="en-US" sz="2000" b="1" dirty="0">
              <a:latin typeface="+mj-lt"/>
              <a:ea typeface="Microsoft YaHei" panose="020B0503020204020204" charset="-122"/>
            </a:endParaRPr>
          </a:p>
          <a:p>
            <a:pPr algn="l"/>
            <a:r>
              <a:rPr lang="en-US" sz="2000" b="1" dirty="0">
                <a:latin typeface="+mj-lt"/>
                <a:ea typeface="Microsoft YaHei" panose="020B0503020204020204" charset="-122"/>
              </a:rPr>
              <a:t>Integration Testin</a:t>
            </a:r>
            <a:endParaRPr lang="en-US" sz="2000" b="1" dirty="0">
              <a:latin typeface="+mj-lt"/>
              <a:ea typeface="Microsoft YaHei" panose="020B0503020204020204" charset="-122"/>
            </a:endParaRPr>
          </a:p>
          <a:p>
            <a:pPr algn="l"/>
            <a:r>
              <a:rPr lang="en-US" sz="2000" b="1" dirty="0">
                <a:latin typeface="+mj-lt"/>
                <a:ea typeface="Microsoft YaHei" panose="020B0503020204020204" charset="-122"/>
              </a:rPr>
              <a:t>Unit Testing</a:t>
            </a:r>
            <a:endParaRPr lang="en-US" sz="2000" b="1" dirty="0">
              <a:latin typeface="+mj-lt"/>
              <a:ea typeface="Microsoft YaHei" panose="020B0503020204020204" charset="-122"/>
            </a:endParaRPr>
          </a:p>
        </p:txBody>
      </p:sp>
      <p:cxnSp>
        <p:nvCxnSpPr>
          <p:cNvPr id="2" name="Elbow Connector 40"/>
          <p:cNvCxnSpPr/>
          <p:nvPr/>
        </p:nvCxnSpPr>
        <p:spPr>
          <a:xfrm rot="10800000">
            <a:off x="3520556" y="2782190"/>
            <a:ext cx="777620" cy="265779"/>
          </a:xfrm>
          <a:prstGeom prst="bentConnector3">
            <a:avLst/>
          </a:prstGeom>
          <a:ln w="38100">
            <a:solidFill>
              <a:schemeClr val="tx1"/>
            </a:solidFill>
            <a:prstDash val="solid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88"/>
          <p:cNvSpPr/>
          <p:nvPr/>
        </p:nvSpPr>
        <p:spPr>
          <a:xfrm>
            <a:off x="1776501" y="2650536"/>
            <a:ext cx="1533525" cy="397510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p>
            <a:pPr algn="r"/>
            <a:r>
              <a:rPr lang="en-US" altLang="en-US" sz="2000" b="1" dirty="0">
                <a:latin typeface="+mj-lt"/>
                <a:ea typeface="Microsoft YaHei" panose="020B0503020204020204" charset="-122"/>
              </a:rPr>
              <a:t>End-to-End</a:t>
            </a:r>
            <a:endParaRPr lang="en-US" altLang="en-US" sz="2000" b="1" dirty="0">
              <a:latin typeface="+mj-lt"/>
              <a:ea typeface="Microsoft YaHei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46" grpId="0"/>
      <p:bldP spid="48" grpId="0"/>
      <p:bldP spid="50" grpId="0"/>
      <p:bldP spid="54" grpId="0"/>
      <p:bldP spid="56" grpId="0"/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483100" y="0"/>
            <a:ext cx="7708900" cy="69215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-1" fmla="*/ 4343400 w 6096000"/>
              <a:gd name="connsiteY0-2" fmla="*/ 0 h 6858000"/>
              <a:gd name="connsiteX1-3" fmla="*/ 6096000 w 6096000"/>
              <a:gd name="connsiteY1-4" fmla="*/ 0 h 6858000"/>
              <a:gd name="connsiteX2-5" fmla="*/ 6096000 w 6096000"/>
              <a:gd name="connsiteY2-6" fmla="*/ 6858000 h 6858000"/>
              <a:gd name="connsiteX3-7" fmla="*/ 0 w 6096000"/>
              <a:gd name="connsiteY3-8" fmla="*/ 6858000 h 6858000"/>
              <a:gd name="connsiteX4-9" fmla="*/ 4343400 w 6096000"/>
              <a:gd name="connsiteY4-10" fmla="*/ 0 h 6858000"/>
              <a:gd name="connsiteX0-11" fmla="*/ 4064000 w 6096000"/>
              <a:gd name="connsiteY0-12" fmla="*/ 0 h 6870700"/>
              <a:gd name="connsiteX1-13" fmla="*/ 6096000 w 6096000"/>
              <a:gd name="connsiteY1-14" fmla="*/ 12700 h 6870700"/>
              <a:gd name="connsiteX2-15" fmla="*/ 6096000 w 6096000"/>
              <a:gd name="connsiteY2-16" fmla="*/ 6870700 h 6870700"/>
              <a:gd name="connsiteX3-17" fmla="*/ 0 w 6096000"/>
              <a:gd name="connsiteY3-18" fmla="*/ 6870700 h 6870700"/>
              <a:gd name="connsiteX4-19" fmla="*/ 4064000 w 6096000"/>
              <a:gd name="connsiteY4-20" fmla="*/ 0 h 6870700"/>
              <a:gd name="connsiteX0-21" fmla="*/ 4064000 w 7708900"/>
              <a:gd name="connsiteY0-22" fmla="*/ 12700 h 6883400"/>
              <a:gd name="connsiteX1-23" fmla="*/ 7708900 w 7708900"/>
              <a:gd name="connsiteY1-24" fmla="*/ 0 h 6883400"/>
              <a:gd name="connsiteX2-25" fmla="*/ 6096000 w 7708900"/>
              <a:gd name="connsiteY2-26" fmla="*/ 6883400 h 6883400"/>
              <a:gd name="connsiteX3-27" fmla="*/ 0 w 7708900"/>
              <a:gd name="connsiteY3-28" fmla="*/ 6883400 h 6883400"/>
              <a:gd name="connsiteX4-29" fmla="*/ 4064000 w 7708900"/>
              <a:gd name="connsiteY4-30" fmla="*/ 12700 h 6883400"/>
              <a:gd name="connsiteX0-31" fmla="*/ 4064000 w 7708900"/>
              <a:gd name="connsiteY0-32" fmla="*/ 12700 h 6921500"/>
              <a:gd name="connsiteX1-33" fmla="*/ 7708900 w 7708900"/>
              <a:gd name="connsiteY1-34" fmla="*/ 0 h 6921500"/>
              <a:gd name="connsiteX2-35" fmla="*/ 7670800 w 7708900"/>
              <a:gd name="connsiteY2-36" fmla="*/ 6921500 h 6921500"/>
              <a:gd name="connsiteX3-37" fmla="*/ 0 w 7708900"/>
              <a:gd name="connsiteY3-38" fmla="*/ 6883400 h 6921500"/>
              <a:gd name="connsiteX4-39" fmla="*/ 4064000 w 7708900"/>
              <a:gd name="connsiteY4-40" fmla="*/ 12700 h 69215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7708900" h="6921500">
                <a:moveTo>
                  <a:pt x="4064000" y="12700"/>
                </a:moveTo>
                <a:lnTo>
                  <a:pt x="7708900" y="0"/>
                </a:lnTo>
                <a:lnTo>
                  <a:pt x="7670800" y="6921500"/>
                </a:lnTo>
                <a:lnTo>
                  <a:pt x="0" y="6883400"/>
                </a:lnTo>
                <a:lnTo>
                  <a:pt x="4064000" y="1270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10090" y="4674012"/>
            <a:ext cx="10978610" cy="25844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400" dirty="0"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scaled="0"/>
                </a:gradFill>
                <a:latin typeface="+mj-lt"/>
              </a:rPr>
              <a:t>Acceptance </a:t>
            </a:r>
            <a:endParaRPr lang="en-US" sz="5400" dirty="0">
              <a:gradFill>
                <a:gsLst>
                  <a:gs pos="0">
                    <a:srgbClr val="012D86"/>
                  </a:gs>
                  <a:gs pos="100000">
                    <a:srgbClr val="0E2557"/>
                  </a:gs>
                </a:gsLst>
                <a:lin scaled="0"/>
              </a:gradFill>
              <a:latin typeface="+mj-lt"/>
            </a:endParaRPr>
          </a:p>
          <a:p>
            <a:r>
              <a:rPr lang="en-US" sz="5400" dirty="0"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scaled="0"/>
                </a:gradFill>
                <a:latin typeface="+mj-lt"/>
              </a:rPr>
              <a:t>criteria </a:t>
            </a:r>
            <a:endParaRPr lang="en-US" sz="5400" dirty="0">
              <a:gradFill>
                <a:gsLst>
                  <a:gs pos="0">
                    <a:srgbClr val="012D86"/>
                  </a:gs>
                  <a:gs pos="100000">
                    <a:srgbClr val="0E2557"/>
                  </a:gs>
                </a:gsLst>
                <a:lin scaled="0"/>
              </a:gradFill>
              <a:latin typeface="+mj-lt"/>
            </a:endParaRPr>
          </a:p>
          <a:p>
            <a:endParaRPr lang="en-US" sz="5400" dirty="0">
              <a:gradFill>
                <a:gsLst>
                  <a:gs pos="0">
                    <a:srgbClr val="012D86"/>
                  </a:gs>
                  <a:gs pos="100000">
                    <a:srgbClr val="0E2557"/>
                  </a:gs>
                </a:gsLst>
                <a:lin scaled="0"/>
              </a:gradFill>
              <a:latin typeface="+mj-lt"/>
            </a:endParaRPr>
          </a:p>
        </p:txBody>
      </p:sp>
      <p:sp>
        <p:nvSpPr>
          <p:cNvPr id="5" name="Oval 4"/>
          <p:cNvSpPr/>
          <p:nvPr/>
        </p:nvSpPr>
        <p:spPr>
          <a:xfrm>
            <a:off x="8013700" y="1561036"/>
            <a:ext cx="774700" cy="7747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7124700" y="3213100"/>
            <a:ext cx="774700" cy="7747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6096000" y="4989379"/>
            <a:ext cx="774700" cy="7747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8842670" y="1555321"/>
            <a:ext cx="3198495" cy="1198245"/>
            <a:chOff x="8842670" y="1555321"/>
            <a:chExt cx="3198495" cy="1198245"/>
          </a:xfrm>
        </p:grpSpPr>
        <p:sp>
          <p:nvSpPr>
            <p:cNvPr id="8" name="Rectangle 7"/>
            <p:cNvSpPr/>
            <p:nvPr/>
          </p:nvSpPr>
          <p:spPr>
            <a:xfrm>
              <a:off x="8842670" y="1555321"/>
              <a:ext cx="3048000" cy="36830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>
                  <a:sym typeface="+mn-ea"/>
                </a:rPr>
                <a:t>40% of test cases failed</a:t>
              </a:r>
              <a:endParaRPr lang="en-US" sz="1100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8842670" y="1923621"/>
              <a:ext cx="3198495" cy="8299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/>
                <a:t>If the team members report that there are 40% of test cases failed, suspend testing until the development team fixes all the failed cases</a:t>
              </a:r>
              <a:r>
                <a:rPr lang="en-US" sz="1050"/>
                <a:t>.</a:t>
              </a:r>
              <a:endParaRPr lang="en-US" sz="105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8140700" y="3122512"/>
            <a:ext cx="3048000" cy="839170"/>
            <a:chOff x="8842670" y="1555321"/>
            <a:chExt cx="3048000" cy="839170"/>
          </a:xfrm>
        </p:grpSpPr>
        <p:sp>
          <p:nvSpPr>
            <p:cNvPr id="12" name="Rectangle 11"/>
            <p:cNvSpPr/>
            <p:nvPr/>
          </p:nvSpPr>
          <p:spPr>
            <a:xfrm>
              <a:off x="8842670" y="1555321"/>
              <a:ext cx="3048000" cy="36830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1" dirty="0"/>
                <a:t>Test cases are executed</a:t>
              </a:r>
              <a:endParaRPr lang="en-US" b="1" dirty="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8842670" y="1934116"/>
              <a:ext cx="3048000" cy="4603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/>
                <a:t>Testing is stopped after all test cases are executed</a:t>
              </a:r>
              <a:endParaRPr lang="en-US" sz="1200"/>
            </a:p>
          </p:txBody>
        </p:sp>
      </p:grpSp>
      <p:sp>
        <p:nvSpPr>
          <p:cNvPr id="15" name="Rectangle 14"/>
          <p:cNvSpPr/>
          <p:nvPr/>
        </p:nvSpPr>
        <p:spPr>
          <a:xfrm>
            <a:off x="7124700" y="4932045"/>
            <a:ext cx="3048000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Test completeness  pass is 80%</a:t>
            </a:r>
            <a:endParaRPr lang="en-US" b="1" dirty="0"/>
          </a:p>
        </p:txBody>
      </p:sp>
      <p:pic>
        <p:nvPicPr>
          <p:cNvPr id="22" name="Picture Placeholder 21" descr="A close up of a document&#10;&#10;Description automatically generated"/>
          <p:cNvPicPr>
            <a:picLocks noGrp="1" noChangeAspect="1"/>
          </p:cNvPicPr>
          <p:nvPr>
            <p:ph type="pic" sz="quarter" idx="13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68" r="11368"/>
          <a:stretch>
            <a:fillRect/>
          </a:stretch>
        </p:blipFill>
        <p:spPr>
          <a:xfrm>
            <a:off x="1997075" y="15875"/>
            <a:ext cx="6096000" cy="5254625"/>
          </a:xfrm>
        </p:spPr>
      </p:pic>
      <p:pic>
        <p:nvPicPr>
          <p:cNvPr id="20" name="Изображение 19" descr="correct_apply_done_icon_17635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1705" y="3380105"/>
            <a:ext cx="440690" cy="440690"/>
          </a:xfrm>
          <a:prstGeom prst="rect">
            <a:avLst/>
          </a:prstGeom>
        </p:spPr>
      </p:pic>
      <p:pic>
        <p:nvPicPr>
          <p:cNvPr id="21" name="Изображение 20" descr="bug_danger_data_internet_malware_security_virus_icon_12708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3075" y="1644650"/>
            <a:ext cx="606425" cy="606425"/>
          </a:xfrm>
          <a:prstGeom prst="rect">
            <a:avLst/>
          </a:prstGeom>
        </p:spPr>
      </p:pic>
      <p:pic>
        <p:nvPicPr>
          <p:cNvPr id="23" name="Изображение 22" descr="papersheet_icon_17639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8235" y="5091430"/>
            <a:ext cx="569595" cy="56959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1881505" y="1577975"/>
            <a:ext cx="7185025" cy="2312035"/>
            <a:chOff x="955316" y="1957910"/>
            <a:chExt cx="10500379" cy="2863534"/>
          </a:xfrm>
        </p:grpSpPr>
        <p:sp>
          <p:nvSpPr>
            <p:cNvPr id="2" name="Freeform: Shape 1"/>
            <p:cNvSpPr/>
            <p:nvPr/>
          </p:nvSpPr>
          <p:spPr>
            <a:xfrm>
              <a:off x="955316" y="2215085"/>
              <a:ext cx="3410419" cy="2427830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54" h="725">
                  <a:moveTo>
                    <a:pt x="815" y="259"/>
                  </a:moveTo>
                  <a:cubicBezTo>
                    <a:pt x="788" y="258"/>
                    <a:pt x="762" y="294"/>
                    <a:pt x="747" y="297"/>
                  </a:cubicBezTo>
                  <a:cubicBezTo>
                    <a:pt x="729" y="301"/>
                    <a:pt x="719" y="293"/>
                    <a:pt x="710" y="281"/>
                  </a:cubicBezTo>
                  <a:cubicBezTo>
                    <a:pt x="693" y="258"/>
                    <a:pt x="688" y="234"/>
                    <a:pt x="698" y="174"/>
                  </a:cubicBezTo>
                  <a:lnTo>
                    <a:pt x="698" y="173"/>
                  </a:lnTo>
                  <a:cubicBezTo>
                    <a:pt x="706" y="135"/>
                    <a:pt x="717" y="97"/>
                    <a:pt x="729" y="61"/>
                  </a:cubicBezTo>
                  <a:cubicBezTo>
                    <a:pt x="731" y="50"/>
                    <a:pt x="726" y="40"/>
                    <a:pt x="716" y="35"/>
                  </a:cubicBezTo>
                  <a:cubicBezTo>
                    <a:pt x="688" y="24"/>
                    <a:pt x="669" y="15"/>
                    <a:pt x="635" y="8"/>
                  </a:cubicBezTo>
                  <a:cubicBezTo>
                    <a:pt x="615" y="4"/>
                    <a:pt x="580" y="0"/>
                    <a:pt x="565" y="0"/>
                  </a:cubicBezTo>
                  <a:cubicBezTo>
                    <a:pt x="535" y="0"/>
                    <a:pt x="521" y="11"/>
                    <a:pt x="518" y="22"/>
                  </a:cubicBezTo>
                  <a:cubicBezTo>
                    <a:pt x="512" y="43"/>
                    <a:pt x="562" y="72"/>
                    <a:pt x="559" y="101"/>
                  </a:cubicBezTo>
                  <a:cubicBezTo>
                    <a:pt x="556" y="142"/>
                    <a:pt x="493" y="164"/>
                    <a:pt x="427" y="164"/>
                  </a:cubicBezTo>
                  <a:cubicBezTo>
                    <a:pt x="361" y="164"/>
                    <a:pt x="299" y="142"/>
                    <a:pt x="295" y="101"/>
                  </a:cubicBezTo>
                  <a:cubicBezTo>
                    <a:pt x="293" y="72"/>
                    <a:pt x="342" y="43"/>
                    <a:pt x="336" y="22"/>
                  </a:cubicBezTo>
                  <a:cubicBezTo>
                    <a:pt x="333" y="11"/>
                    <a:pt x="320" y="0"/>
                    <a:pt x="290" y="0"/>
                  </a:cubicBezTo>
                  <a:cubicBezTo>
                    <a:pt x="274" y="0"/>
                    <a:pt x="240" y="4"/>
                    <a:pt x="219" y="8"/>
                  </a:cubicBezTo>
                  <a:cubicBezTo>
                    <a:pt x="186" y="15"/>
                    <a:pt x="166" y="24"/>
                    <a:pt x="138" y="35"/>
                  </a:cubicBezTo>
                  <a:cubicBezTo>
                    <a:pt x="129" y="40"/>
                    <a:pt x="124" y="50"/>
                    <a:pt x="125" y="61"/>
                  </a:cubicBezTo>
                  <a:cubicBezTo>
                    <a:pt x="138" y="97"/>
                    <a:pt x="148" y="135"/>
                    <a:pt x="156" y="173"/>
                  </a:cubicBezTo>
                  <a:cubicBezTo>
                    <a:pt x="156" y="174"/>
                    <a:pt x="156" y="174"/>
                    <a:pt x="156" y="174"/>
                  </a:cubicBezTo>
                  <a:cubicBezTo>
                    <a:pt x="166" y="234"/>
                    <a:pt x="161" y="258"/>
                    <a:pt x="144" y="281"/>
                  </a:cubicBezTo>
                  <a:cubicBezTo>
                    <a:pt x="135" y="293"/>
                    <a:pt x="125" y="301"/>
                    <a:pt x="107" y="297"/>
                  </a:cubicBezTo>
                  <a:cubicBezTo>
                    <a:pt x="92" y="294"/>
                    <a:pt x="66" y="258"/>
                    <a:pt x="39" y="259"/>
                  </a:cubicBezTo>
                  <a:cubicBezTo>
                    <a:pt x="15" y="261"/>
                    <a:pt x="0" y="315"/>
                    <a:pt x="0" y="363"/>
                  </a:cubicBezTo>
                  <a:cubicBezTo>
                    <a:pt x="0" y="410"/>
                    <a:pt x="15" y="464"/>
                    <a:pt x="39" y="466"/>
                  </a:cubicBezTo>
                  <a:cubicBezTo>
                    <a:pt x="66" y="467"/>
                    <a:pt x="92" y="431"/>
                    <a:pt x="107" y="428"/>
                  </a:cubicBezTo>
                  <a:cubicBezTo>
                    <a:pt x="125" y="424"/>
                    <a:pt x="135" y="432"/>
                    <a:pt x="144" y="444"/>
                  </a:cubicBezTo>
                  <a:cubicBezTo>
                    <a:pt x="161" y="467"/>
                    <a:pt x="166" y="491"/>
                    <a:pt x="156" y="551"/>
                  </a:cubicBezTo>
                  <a:lnTo>
                    <a:pt x="156" y="552"/>
                  </a:lnTo>
                  <a:cubicBezTo>
                    <a:pt x="148" y="590"/>
                    <a:pt x="138" y="628"/>
                    <a:pt x="125" y="664"/>
                  </a:cubicBezTo>
                  <a:cubicBezTo>
                    <a:pt x="124" y="675"/>
                    <a:pt x="129" y="685"/>
                    <a:pt x="138" y="690"/>
                  </a:cubicBezTo>
                  <a:cubicBezTo>
                    <a:pt x="166" y="701"/>
                    <a:pt x="186" y="710"/>
                    <a:pt x="219" y="717"/>
                  </a:cubicBezTo>
                  <a:cubicBezTo>
                    <a:pt x="240" y="720"/>
                    <a:pt x="274" y="725"/>
                    <a:pt x="290" y="725"/>
                  </a:cubicBezTo>
                  <a:cubicBezTo>
                    <a:pt x="320" y="725"/>
                    <a:pt x="333" y="714"/>
                    <a:pt x="336" y="702"/>
                  </a:cubicBezTo>
                  <a:cubicBezTo>
                    <a:pt x="342" y="682"/>
                    <a:pt x="293" y="653"/>
                    <a:pt x="295" y="624"/>
                  </a:cubicBezTo>
                  <a:cubicBezTo>
                    <a:pt x="299" y="583"/>
                    <a:pt x="361" y="561"/>
                    <a:pt x="427" y="561"/>
                  </a:cubicBezTo>
                  <a:cubicBezTo>
                    <a:pt x="493" y="561"/>
                    <a:pt x="556" y="583"/>
                    <a:pt x="559" y="624"/>
                  </a:cubicBezTo>
                  <a:cubicBezTo>
                    <a:pt x="562" y="653"/>
                    <a:pt x="512" y="682"/>
                    <a:pt x="518" y="702"/>
                  </a:cubicBezTo>
                  <a:cubicBezTo>
                    <a:pt x="521" y="714"/>
                    <a:pt x="535" y="725"/>
                    <a:pt x="565" y="725"/>
                  </a:cubicBezTo>
                  <a:cubicBezTo>
                    <a:pt x="580" y="725"/>
                    <a:pt x="615" y="720"/>
                    <a:pt x="635" y="717"/>
                  </a:cubicBezTo>
                  <a:cubicBezTo>
                    <a:pt x="669" y="710"/>
                    <a:pt x="688" y="701"/>
                    <a:pt x="716" y="690"/>
                  </a:cubicBezTo>
                  <a:cubicBezTo>
                    <a:pt x="726" y="685"/>
                    <a:pt x="731" y="675"/>
                    <a:pt x="729" y="664"/>
                  </a:cubicBezTo>
                  <a:cubicBezTo>
                    <a:pt x="717" y="628"/>
                    <a:pt x="706" y="590"/>
                    <a:pt x="698" y="552"/>
                  </a:cubicBezTo>
                  <a:lnTo>
                    <a:pt x="698" y="551"/>
                  </a:lnTo>
                  <a:cubicBezTo>
                    <a:pt x="688" y="491"/>
                    <a:pt x="693" y="467"/>
                    <a:pt x="710" y="444"/>
                  </a:cubicBezTo>
                  <a:cubicBezTo>
                    <a:pt x="719" y="432"/>
                    <a:pt x="729" y="424"/>
                    <a:pt x="747" y="428"/>
                  </a:cubicBezTo>
                  <a:cubicBezTo>
                    <a:pt x="762" y="431"/>
                    <a:pt x="788" y="467"/>
                    <a:pt x="815" y="466"/>
                  </a:cubicBezTo>
                  <a:cubicBezTo>
                    <a:pt x="840" y="464"/>
                    <a:pt x="854" y="410"/>
                    <a:pt x="854" y="363"/>
                  </a:cubicBezTo>
                  <a:cubicBezTo>
                    <a:pt x="854" y="315"/>
                    <a:pt x="840" y="261"/>
                    <a:pt x="815" y="259"/>
                  </a:cubicBezTo>
                  <a:close/>
                </a:path>
              </a:pathLst>
            </a:custGeom>
            <a:solidFill>
              <a:schemeClr val="tx2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>
              <a:defPPr>
                <a:defRPr lang="en-US"/>
              </a:defPPr>
              <a:lvl1pPr marL="0" algn="l" defTabSz="1828165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914400" algn="l" defTabSz="1828165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828165" algn="l" defTabSz="1828165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742565" algn="l" defTabSz="1828165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56965" algn="l" defTabSz="1828165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571365" algn="l" defTabSz="1828165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485130" algn="l" defTabSz="1828165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399530" algn="l" defTabSz="1828165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7313930" algn="l" defTabSz="1828165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kern="1200" dirty="0">
                <a:ln>
                  <a:noFill/>
                </a:ln>
                <a:latin typeface="Kanit Light" panose="00000400000000000000" pitchFamily="2" charset="-34"/>
                <a:ea typeface="Arial Unicode MS" panose="020B0604020202020204" charset="-122"/>
                <a:cs typeface="Arial Unicode MS" panose="020B0604020202020204" charset="-122"/>
              </a:endParaRPr>
            </a:p>
          </p:txBody>
        </p:sp>
        <p:sp>
          <p:nvSpPr>
            <p:cNvPr id="3" name="Freeform: Shape 2"/>
            <p:cNvSpPr/>
            <p:nvPr/>
          </p:nvSpPr>
          <p:spPr>
            <a:xfrm>
              <a:off x="5900655" y="2215085"/>
              <a:ext cx="3112529" cy="2427830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54" h="725">
                  <a:moveTo>
                    <a:pt x="815" y="259"/>
                  </a:moveTo>
                  <a:cubicBezTo>
                    <a:pt x="788" y="258"/>
                    <a:pt x="762" y="294"/>
                    <a:pt x="747" y="297"/>
                  </a:cubicBezTo>
                  <a:cubicBezTo>
                    <a:pt x="729" y="301"/>
                    <a:pt x="719" y="293"/>
                    <a:pt x="710" y="281"/>
                  </a:cubicBezTo>
                  <a:cubicBezTo>
                    <a:pt x="692" y="258"/>
                    <a:pt x="688" y="234"/>
                    <a:pt x="698" y="174"/>
                  </a:cubicBezTo>
                  <a:lnTo>
                    <a:pt x="698" y="173"/>
                  </a:lnTo>
                  <a:cubicBezTo>
                    <a:pt x="706" y="135"/>
                    <a:pt x="716" y="97"/>
                    <a:pt x="728" y="61"/>
                  </a:cubicBezTo>
                  <a:cubicBezTo>
                    <a:pt x="730" y="50"/>
                    <a:pt x="725" y="40"/>
                    <a:pt x="716" y="35"/>
                  </a:cubicBezTo>
                  <a:cubicBezTo>
                    <a:pt x="688" y="24"/>
                    <a:pt x="668" y="15"/>
                    <a:pt x="635" y="8"/>
                  </a:cubicBezTo>
                  <a:cubicBezTo>
                    <a:pt x="615" y="4"/>
                    <a:pt x="580" y="0"/>
                    <a:pt x="564" y="0"/>
                  </a:cubicBezTo>
                  <a:cubicBezTo>
                    <a:pt x="534" y="0"/>
                    <a:pt x="521" y="11"/>
                    <a:pt x="517" y="22"/>
                  </a:cubicBezTo>
                  <a:cubicBezTo>
                    <a:pt x="512" y="43"/>
                    <a:pt x="561" y="72"/>
                    <a:pt x="559" y="101"/>
                  </a:cubicBezTo>
                  <a:cubicBezTo>
                    <a:pt x="555" y="142"/>
                    <a:pt x="493" y="164"/>
                    <a:pt x="427" y="164"/>
                  </a:cubicBezTo>
                  <a:cubicBezTo>
                    <a:pt x="361" y="164"/>
                    <a:pt x="298" y="142"/>
                    <a:pt x="295" y="101"/>
                  </a:cubicBezTo>
                  <a:cubicBezTo>
                    <a:pt x="292" y="72"/>
                    <a:pt x="342" y="43"/>
                    <a:pt x="336" y="22"/>
                  </a:cubicBezTo>
                  <a:cubicBezTo>
                    <a:pt x="333" y="11"/>
                    <a:pt x="319" y="0"/>
                    <a:pt x="289" y="0"/>
                  </a:cubicBezTo>
                  <a:cubicBezTo>
                    <a:pt x="274" y="0"/>
                    <a:pt x="239" y="4"/>
                    <a:pt x="219" y="8"/>
                  </a:cubicBezTo>
                  <a:cubicBezTo>
                    <a:pt x="185" y="15"/>
                    <a:pt x="166" y="24"/>
                    <a:pt x="138" y="35"/>
                  </a:cubicBezTo>
                  <a:cubicBezTo>
                    <a:pt x="128" y="40"/>
                    <a:pt x="123" y="50"/>
                    <a:pt x="125" y="61"/>
                  </a:cubicBezTo>
                  <a:cubicBezTo>
                    <a:pt x="138" y="97"/>
                    <a:pt x="148" y="135"/>
                    <a:pt x="156" y="173"/>
                  </a:cubicBezTo>
                  <a:cubicBezTo>
                    <a:pt x="156" y="174"/>
                    <a:pt x="156" y="174"/>
                    <a:pt x="156" y="174"/>
                  </a:cubicBezTo>
                  <a:cubicBezTo>
                    <a:pt x="166" y="234"/>
                    <a:pt x="161" y="258"/>
                    <a:pt x="144" y="281"/>
                  </a:cubicBezTo>
                  <a:cubicBezTo>
                    <a:pt x="134" y="293"/>
                    <a:pt x="124" y="301"/>
                    <a:pt x="106" y="297"/>
                  </a:cubicBezTo>
                  <a:cubicBezTo>
                    <a:pt x="92" y="294"/>
                    <a:pt x="66" y="258"/>
                    <a:pt x="38" y="259"/>
                  </a:cubicBezTo>
                  <a:cubicBezTo>
                    <a:pt x="14" y="261"/>
                    <a:pt x="0" y="315"/>
                    <a:pt x="0" y="363"/>
                  </a:cubicBezTo>
                  <a:cubicBezTo>
                    <a:pt x="0" y="410"/>
                    <a:pt x="14" y="464"/>
                    <a:pt x="38" y="466"/>
                  </a:cubicBezTo>
                  <a:cubicBezTo>
                    <a:pt x="66" y="467"/>
                    <a:pt x="92" y="431"/>
                    <a:pt x="106" y="428"/>
                  </a:cubicBezTo>
                  <a:cubicBezTo>
                    <a:pt x="124" y="424"/>
                    <a:pt x="134" y="432"/>
                    <a:pt x="144" y="444"/>
                  </a:cubicBezTo>
                  <a:cubicBezTo>
                    <a:pt x="161" y="467"/>
                    <a:pt x="166" y="491"/>
                    <a:pt x="156" y="551"/>
                  </a:cubicBezTo>
                  <a:lnTo>
                    <a:pt x="156" y="552"/>
                  </a:lnTo>
                  <a:cubicBezTo>
                    <a:pt x="148" y="590"/>
                    <a:pt x="138" y="628"/>
                    <a:pt x="125" y="664"/>
                  </a:cubicBezTo>
                  <a:cubicBezTo>
                    <a:pt x="123" y="675"/>
                    <a:pt x="128" y="685"/>
                    <a:pt x="138" y="690"/>
                  </a:cubicBezTo>
                  <a:cubicBezTo>
                    <a:pt x="166" y="701"/>
                    <a:pt x="185" y="710"/>
                    <a:pt x="219" y="717"/>
                  </a:cubicBezTo>
                  <a:cubicBezTo>
                    <a:pt x="239" y="720"/>
                    <a:pt x="274" y="725"/>
                    <a:pt x="289" y="725"/>
                  </a:cubicBezTo>
                  <a:cubicBezTo>
                    <a:pt x="319" y="725"/>
                    <a:pt x="333" y="714"/>
                    <a:pt x="336" y="702"/>
                  </a:cubicBezTo>
                  <a:cubicBezTo>
                    <a:pt x="342" y="682"/>
                    <a:pt x="292" y="653"/>
                    <a:pt x="295" y="624"/>
                  </a:cubicBezTo>
                  <a:cubicBezTo>
                    <a:pt x="298" y="583"/>
                    <a:pt x="361" y="561"/>
                    <a:pt x="427" y="561"/>
                  </a:cubicBezTo>
                  <a:cubicBezTo>
                    <a:pt x="493" y="561"/>
                    <a:pt x="555" y="583"/>
                    <a:pt x="559" y="624"/>
                  </a:cubicBezTo>
                  <a:cubicBezTo>
                    <a:pt x="561" y="653"/>
                    <a:pt x="512" y="682"/>
                    <a:pt x="517" y="702"/>
                  </a:cubicBezTo>
                  <a:cubicBezTo>
                    <a:pt x="521" y="714"/>
                    <a:pt x="534" y="725"/>
                    <a:pt x="564" y="725"/>
                  </a:cubicBezTo>
                  <a:cubicBezTo>
                    <a:pt x="580" y="725"/>
                    <a:pt x="615" y="720"/>
                    <a:pt x="635" y="717"/>
                  </a:cubicBezTo>
                  <a:cubicBezTo>
                    <a:pt x="668" y="710"/>
                    <a:pt x="688" y="701"/>
                    <a:pt x="716" y="690"/>
                  </a:cubicBezTo>
                  <a:cubicBezTo>
                    <a:pt x="725" y="685"/>
                    <a:pt x="730" y="675"/>
                    <a:pt x="728" y="664"/>
                  </a:cubicBezTo>
                  <a:cubicBezTo>
                    <a:pt x="716" y="628"/>
                    <a:pt x="706" y="590"/>
                    <a:pt x="698" y="552"/>
                  </a:cubicBezTo>
                  <a:lnTo>
                    <a:pt x="698" y="551"/>
                  </a:lnTo>
                  <a:cubicBezTo>
                    <a:pt x="688" y="491"/>
                    <a:pt x="692" y="467"/>
                    <a:pt x="710" y="444"/>
                  </a:cubicBezTo>
                  <a:cubicBezTo>
                    <a:pt x="719" y="432"/>
                    <a:pt x="729" y="424"/>
                    <a:pt x="747" y="428"/>
                  </a:cubicBezTo>
                  <a:cubicBezTo>
                    <a:pt x="762" y="431"/>
                    <a:pt x="788" y="467"/>
                    <a:pt x="815" y="466"/>
                  </a:cubicBezTo>
                  <a:cubicBezTo>
                    <a:pt x="839" y="464"/>
                    <a:pt x="854" y="410"/>
                    <a:pt x="854" y="363"/>
                  </a:cubicBezTo>
                  <a:cubicBezTo>
                    <a:pt x="854" y="315"/>
                    <a:pt x="839" y="261"/>
                    <a:pt x="815" y="259"/>
                  </a:cubicBezTo>
                  <a:close/>
                </a:path>
              </a:pathLst>
            </a:custGeom>
            <a:solidFill>
              <a:schemeClr val="tx2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>
              <a:defPPr>
                <a:defRPr lang="en-US"/>
              </a:defPPr>
              <a:lvl1pPr marL="0" algn="l" defTabSz="1828165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914400" algn="l" defTabSz="1828165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828165" algn="l" defTabSz="1828165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742565" algn="l" defTabSz="1828165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56965" algn="l" defTabSz="1828165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571365" algn="l" defTabSz="1828165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485130" algn="l" defTabSz="1828165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399530" algn="l" defTabSz="1828165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7313930" algn="l" defTabSz="1828165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kern="1200" dirty="0">
                <a:ln>
                  <a:noFill/>
                </a:ln>
                <a:latin typeface="Kanit Light" panose="00000400000000000000" pitchFamily="2" charset="-34"/>
                <a:ea typeface="Arial Unicode MS" panose="020B0604020202020204" charset="-122"/>
                <a:cs typeface="Arial Unicode MS" panose="020B0604020202020204" charset="-122"/>
              </a:endParaRPr>
            </a:p>
          </p:txBody>
        </p:sp>
        <p:sp>
          <p:nvSpPr>
            <p:cNvPr id="4" name="Freeform: Shape 3"/>
            <p:cNvSpPr/>
            <p:nvPr/>
          </p:nvSpPr>
          <p:spPr>
            <a:xfrm>
              <a:off x="3785732" y="2054646"/>
              <a:ext cx="2624399" cy="2732980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24" h="855">
                  <a:moveTo>
                    <a:pt x="259" y="39"/>
                  </a:moveTo>
                  <a:cubicBezTo>
                    <a:pt x="257" y="66"/>
                    <a:pt x="294" y="92"/>
                    <a:pt x="297" y="107"/>
                  </a:cubicBezTo>
                  <a:cubicBezTo>
                    <a:pt x="300" y="125"/>
                    <a:pt x="292" y="135"/>
                    <a:pt x="280" y="144"/>
                  </a:cubicBezTo>
                  <a:cubicBezTo>
                    <a:pt x="257" y="162"/>
                    <a:pt x="233" y="166"/>
                    <a:pt x="173" y="156"/>
                  </a:cubicBezTo>
                  <a:cubicBezTo>
                    <a:pt x="135" y="149"/>
                    <a:pt x="97" y="138"/>
                    <a:pt x="60" y="126"/>
                  </a:cubicBezTo>
                  <a:cubicBezTo>
                    <a:pt x="50" y="124"/>
                    <a:pt x="39" y="129"/>
                    <a:pt x="35" y="138"/>
                  </a:cubicBezTo>
                  <a:cubicBezTo>
                    <a:pt x="24" y="166"/>
                    <a:pt x="15" y="186"/>
                    <a:pt x="7" y="219"/>
                  </a:cubicBezTo>
                  <a:cubicBezTo>
                    <a:pt x="4" y="240"/>
                    <a:pt x="0" y="274"/>
                    <a:pt x="0" y="290"/>
                  </a:cubicBezTo>
                  <a:cubicBezTo>
                    <a:pt x="0" y="320"/>
                    <a:pt x="10" y="333"/>
                    <a:pt x="22" y="337"/>
                  </a:cubicBezTo>
                  <a:cubicBezTo>
                    <a:pt x="43" y="342"/>
                    <a:pt x="71" y="293"/>
                    <a:pt x="100" y="296"/>
                  </a:cubicBezTo>
                  <a:cubicBezTo>
                    <a:pt x="141" y="299"/>
                    <a:pt x="163" y="361"/>
                    <a:pt x="163" y="427"/>
                  </a:cubicBezTo>
                  <a:lnTo>
                    <a:pt x="163" y="428"/>
                  </a:lnTo>
                  <a:cubicBezTo>
                    <a:pt x="163" y="494"/>
                    <a:pt x="141" y="556"/>
                    <a:pt x="100" y="559"/>
                  </a:cubicBezTo>
                  <a:cubicBezTo>
                    <a:pt x="71" y="562"/>
                    <a:pt x="43" y="513"/>
                    <a:pt x="22" y="518"/>
                  </a:cubicBezTo>
                  <a:cubicBezTo>
                    <a:pt x="10" y="521"/>
                    <a:pt x="0" y="535"/>
                    <a:pt x="0" y="565"/>
                  </a:cubicBezTo>
                  <a:cubicBezTo>
                    <a:pt x="0" y="580"/>
                    <a:pt x="4" y="615"/>
                    <a:pt x="7" y="635"/>
                  </a:cubicBezTo>
                  <a:cubicBezTo>
                    <a:pt x="15" y="669"/>
                    <a:pt x="24" y="689"/>
                    <a:pt x="35" y="717"/>
                  </a:cubicBezTo>
                  <a:cubicBezTo>
                    <a:pt x="39" y="726"/>
                    <a:pt x="50" y="731"/>
                    <a:pt x="60" y="729"/>
                  </a:cubicBezTo>
                  <a:cubicBezTo>
                    <a:pt x="97" y="717"/>
                    <a:pt x="135" y="706"/>
                    <a:pt x="173" y="699"/>
                  </a:cubicBezTo>
                  <a:cubicBezTo>
                    <a:pt x="233" y="689"/>
                    <a:pt x="257" y="693"/>
                    <a:pt x="280" y="711"/>
                  </a:cubicBezTo>
                  <a:cubicBezTo>
                    <a:pt x="292" y="720"/>
                    <a:pt x="300" y="730"/>
                    <a:pt x="297" y="748"/>
                  </a:cubicBezTo>
                  <a:cubicBezTo>
                    <a:pt x="294" y="762"/>
                    <a:pt x="257" y="788"/>
                    <a:pt x="259" y="815"/>
                  </a:cubicBezTo>
                  <a:cubicBezTo>
                    <a:pt x="260" y="840"/>
                    <a:pt x="314" y="855"/>
                    <a:pt x="362" y="855"/>
                  </a:cubicBezTo>
                  <a:cubicBezTo>
                    <a:pt x="410" y="855"/>
                    <a:pt x="464" y="840"/>
                    <a:pt x="465" y="815"/>
                  </a:cubicBezTo>
                  <a:cubicBezTo>
                    <a:pt x="467" y="788"/>
                    <a:pt x="431" y="762"/>
                    <a:pt x="427" y="748"/>
                  </a:cubicBezTo>
                  <a:cubicBezTo>
                    <a:pt x="423" y="730"/>
                    <a:pt x="432" y="720"/>
                    <a:pt x="444" y="711"/>
                  </a:cubicBezTo>
                  <a:cubicBezTo>
                    <a:pt x="467" y="693"/>
                    <a:pt x="490" y="689"/>
                    <a:pt x="551" y="699"/>
                  </a:cubicBezTo>
                  <a:cubicBezTo>
                    <a:pt x="589" y="706"/>
                    <a:pt x="627" y="717"/>
                    <a:pt x="664" y="729"/>
                  </a:cubicBezTo>
                  <a:cubicBezTo>
                    <a:pt x="674" y="731"/>
                    <a:pt x="685" y="726"/>
                    <a:pt x="689" y="717"/>
                  </a:cubicBezTo>
                  <a:cubicBezTo>
                    <a:pt x="700" y="689"/>
                    <a:pt x="709" y="669"/>
                    <a:pt x="716" y="635"/>
                  </a:cubicBezTo>
                  <a:cubicBezTo>
                    <a:pt x="720" y="615"/>
                    <a:pt x="724" y="580"/>
                    <a:pt x="724" y="565"/>
                  </a:cubicBezTo>
                  <a:cubicBezTo>
                    <a:pt x="724" y="535"/>
                    <a:pt x="714" y="521"/>
                    <a:pt x="702" y="518"/>
                  </a:cubicBezTo>
                  <a:cubicBezTo>
                    <a:pt x="681" y="513"/>
                    <a:pt x="653" y="562"/>
                    <a:pt x="624" y="559"/>
                  </a:cubicBezTo>
                  <a:cubicBezTo>
                    <a:pt x="583" y="556"/>
                    <a:pt x="561" y="494"/>
                    <a:pt x="561" y="428"/>
                  </a:cubicBezTo>
                  <a:lnTo>
                    <a:pt x="561" y="427"/>
                  </a:lnTo>
                  <a:cubicBezTo>
                    <a:pt x="561" y="361"/>
                    <a:pt x="583" y="299"/>
                    <a:pt x="624" y="296"/>
                  </a:cubicBezTo>
                  <a:cubicBezTo>
                    <a:pt x="653" y="293"/>
                    <a:pt x="681" y="342"/>
                    <a:pt x="702" y="337"/>
                  </a:cubicBezTo>
                  <a:cubicBezTo>
                    <a:pt x="714" y="333"/>
                    <a:pt x="724" y="320"/>
                    <a:pt x="724" y="290"/>
                  </a:cubicBezTo>
                  <a:cubicBezTo>
                    <a:pt x="724" y="274"/>
                    <a:pt x="720" y="240"/>
                    <a:pt x="716" y="219"/>
                  </a:cubicBezTo>
                  <a:cubicBezTo>
                    <a:pt x="709" y="186"/>
                    <a:pt x="700" y="166"/>
                    <a:pt x="689" y="138"/>
                  </a:cubicBezTo>
                  <a:cubicBezTo>
                    <a:pt x="685" y="129"/>
                    <a:pt x="674" y="124"/>
                    <a:pt x="664" y="126"/>
                  </a:cubicBezTo>
                  <a:cubicBezTo>
                    <a:pt x="627" y="138"/>
                    <a:pt x="589" y="149"/>
                    <a:pt x="551" y="156"/>
                  </a:cubicBezTo>
                  <a:cubicBezTo>
                    <a:pt x="490" y="166"/>
                    <a:pt x="467" y="162"/>
                    <a:pt x="444" y="144"/>
                  </a:cubicBezTo>
                  <a:cubicBezTo>
                    <a:pt x="432" y="135"/>
                    <a:pt x="423" y="125"/>
                    <a:pt x="427" y="107"/>
                  </a:cubicBezTo>
                  <a:cubicBezTo>
                    <a:pt x="431" y="92"/>
                    <a:pt x="467" y="66"/>
                    <a:pt x="465" y="39"/>
                  </a:cubicBezTo>
                  <a:cubicBezTo>
                    <a:pt x="464" y="15"/>
                    <a:pt x="410" y="0"/>
                    <a:pt x="362" y="0"/>
                  </a:cubicBezTo>
                  <a:cubicBezTo>
                    <a:pt x="314" y="0"/>
                    <a:pt x="260" y="15"/>
                    <a:pt x="259" y="39"/>
                  </a:cubicBezTo>
                  <a:close/>
                </a:path>
              </a:pathLst>
            </a:custGeom>
            <a:solidFill>
              <a:schemeClr val="accent6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>
              <a:defPPr>
                <a:defRPr lang="en-US"/>
              </a:defPPr>
              <a:lvl1pPr marL="0" algn="l" defTabSz="1828165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914400" algn="l" defTabSz="1828165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828165" algn="l" defTabSz="1828165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742565" algn="l" defTabSz="1828165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56965" algn="l" defTabSz="1828165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571365" algn="l" defTabSz="1828165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485130" algn="l" defTabSz="1828165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399530" algn="l" defTabSz="1828165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7313930" algn="l" defTabSz="1828165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kern="1200" dirty="0">
                <a:ln>
                  <a:noFill/>
                </a:ln>
                <a:latin typeface="Kanit Light" panose="00000400000000000000" pitchFamily="2" charset="-34"/>
                <a:ea typeface="Arial Unicode MS" panose="020B0604020202020204" charset="-122"/>
                <a:cs typeface="Arial Unicode MS" panose="020B0604020202020204" charset="-122"/>
              </a:endParaRPr>
            </a:p>
          </p:txBody>
        </p:sp>
        <p:sp>
          <p:nvSpPr>
            <p:cNvPr id="5" name="Freeform: Shape 4"/>
            <p:cNvSpPr/>
            <p:nvPr/>
          </p:nvSpPr>
          <p:spPr>
            <a:xfrm>
              <a:off x="8411838" y="1957910"/>
              <a:ext cx="3043857" cy="2863534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25" h="855">
                  <a:moveTo>
                    <a:pt x="260" y="39"/>
                  </a:moveTo>
                  <a:cubicBezTo>
                    <a:pt x="258" y="66"/>
                    <a:pt x="295" y="92"/>
                    <a:pt x="298" y="107"/>
                  </a:cubicBezTo>
                  <a:cubicBezTo>
                    <a:pt x="301" y="125"/>
                    <a:pt x="293" y="135"/>
                    <a:pt x="281" y="144"/>
                  </a:cubicBezTo>
                  <a:cubicBezTo>
                    <a:pt x="258" y="162"/>
                    <a:pt x="234" y="166"/>
                    <a:pt x="174" y="156"/>
                  </a:cubicBezTo>
                  <a:lnTo>
                    <a:pt x="173" y="156"/>
                  </a:lnTo>
                  <a:cubicBezTo>
                    <a:pt x="136" y="149"/>
                    <a:pt x="98" y="138"/>
                    <a:pt x="61" y="126"/>
                  </a:cubicBezTo>
                  <a:cubicBezTo>
                    <a:pt x="50" y="124"/>
                    <a:pt x="40" y="129"/>
                    <a:pt x="35" y="138"/>
                  </a:cubicBezTo>
                  <a:cubicBezTo>
                    <a:pt x="24" y="166"/>
                    <a:pt x="15" y="186"/>
                    <a:pt x="8" y="219"/>
                  </a:cubicBezTo>
                  <a:cubicBezTo>
                    <a:pt x="5" y="240"/>
                    <a:pt x="0" y="274"/>
                    <a:pt x="0" y="290"/>
                  </a:cubicBezTo>
                  <a:cubicBezTo>
                    <a:pt x="0" y="320"/>
                    <a:pt x="11" y="333"/>
                    <a:pt x="23" y="337"/>
                  </a:cubicBezTo>
                  <a:cubicBezTo>
                    <a:pt x="43" y="342"/>
                    <a:pt x="72" y="293"/>
                    <a:pt x="101" y="296"/>
                  </a:cubicBezTo>
                  <a:cubicBezTo>
                    <a:pt x="142" y="299"/>
                    <a:pt x="164" y="361"/>
                    <a:pt x="164" y="427"/>
                  </a:cubicBezTo>
                  <a:lnTo>
                    <a:pt x="164" y="428"/>
                  </a:lnTo>
                  <a:cubicBezTo>
                    <a:pt x="164" y="494"/>
                    <a:pt x="142" y="556"/>
                    <a:pt x="101" y="559"/>
                  </a:cubicBezTo>
                  <a:cubicBezTo>
                    <a:pt x="72" y="562"/>
                    <a:pt x="43" y="513"/>
                    <a:pt x="23" y="518"/>
                  </a:cubicBezTo>
                  <a:cubicBezTo>
                    <a:pt x="11" y="521"/>
                    <a:pt x="0" y="535"/>
                    <a:pt x="0" y="565"/>
                  </a:cubicBezTo>
                  <a:cubicBezTo>
                    <a:pt x="0" y="580"/>
                    <a:pt x="5" y="615"/>
                    <a:pt x="8" y="635"/>
                  </a:cubicBezTo>
                  <a:cubicBezTo>
                    <a:pt x="15" y="669"/>
                    <a:pt x="24" y="689"/>
                    <a:pt x="35" y="717"/>
                  </a:cubicBezTo>
                  <a:cubicBezTo>
                    <a:pt x="40" y="726"/>
                    <a:pt x="50" y="731"/>
                    <a:pt x="61" y="729"/>
                  </a:cubicBezTo>
                  <a:cubicBezTo>
                    <a:pt x="98" y="717"/>
                    <a:pt x="136" y="706"/>
                    <a:pt x="173" y="699"/>
                  </a:cubicBezTo>
                  <a:cubicBezTo>
                    <a:pt x="174" y="699"/>
                    <a:pt x="174" y="699"/>
                    <a:pt x="174" y="699"/>
                  </a:cubicBezTo>
                  <a:cubicBezTo>
                    <a:pt x="234" y="689"/>
                    <a:pt x="258" y="693"/>
                    <a:pt x="281" y="711"/>
                  </a:cubicBezTo>
                  <a:cubicBezTo>
                    <a:pt x="293" y="720"/>
                    <a:pt x="301" y="730"/>
                    <a:pt x="298" y="748"/>
                  </a:cubicBezTo>
                  <a:cubicBezTo>
                    <a:pt x="295" y="762"/>
                    <a:pt x="258" y="788"/>
                    <a:pt x="260" y="815"/>
                  </a:cubicBezTo>
                  <a:cubicBezTo>
                    <a:pt x="261" y="840"/>
                    <a:pt x="315" y="855"/>
                    <a:pt x="363" y="855"/>
                  </a:cubicBezTo>
                  <a:cubicBezTo>
                    <a:pt x="410" y="855"/>
                    <a:pt x="465" y="840"/>
                    <a:pt x="466" y="815"/>
                  </a:cubicBezTo>
                  <a:cubicBezTo>
                    <a:pt x="467" y="788"/>
                    <a:pt x="431" y="762"/>
                    <a:pt x="428" y="748"/>
                  </a:cubicBezTo>
                  <a:cubicBezTo>
                    <a:pt x="424" y="730"/>
                    <a:pt x="432" y="720"/>
                    <a:pt x="444" y="711"/>
                  </a:cubicBezTo>
                  <a:cubicBezTo>
                    <a:pt x="467" y="693"/>
                    <a:pt x="491" y="689"/>
                    <a:pt x="551" y="699"/>
                  </a:cubicBezTo>
                  <a:lnTo>
                    <a:pt x="552" y="699"/>
                  </a:lnTo>
                  <a:cubicBezTo>
                    <a:pt x="590" y="706"/>
                    <a:pt x="628" y="717"/>
                    <a:pt x="664" y="729"/>
                  </a:cubicBezTo>
                  <a:cubicBezTo>
                    <a:pt x="675" y="731"/>
                    <a:pt x="685" y="726"/>
                    <a:pt x="690" y="717"/>
                  </a:cubicBezTo>
                  <a:cubicBezTo>
                    <a:pt x="701" y="689"/>
                    <a:pt x="710" y="669"/>
                    <a:pt x="717" y="635"/>
                  </a:cubicBezTo>
                  <a:cubicBezTo>
                    <a:pt x="721" y="615"/>
                    <a:pt x="725" y="580"/>
                    <a:pt x="725" y="565"/>
                  </a:cubicBezTo>
                  <a:cubicBezTo>
                    <a:pt x="725" y="535"/>
                    <a:pt x="715" y="521"/>
                    <a:pt x="703" y="518"/>
                  </a:cubicBezTo>
                  <a:cubicBezTo>
                    <a:pt x="682" y="513"/>
                    <a:pt x="654" y="562"/>
                    <a:pt x="624" y="559"/>
                  </a:cubicBezTo>
                  <a:cubicBezTo>
                    <a:pt x="584" y="556"/>
                    <a:pt x="561" y="494"/>
                    <a:pt x="561" y="428"/>
                  </a:cubicBezTo>
                  <a:lnTo>
                    <a:pt x="561" y="427"/>
                  </a:lnTo>
                  <a:cubicBezTo>
                    <a:pt x="561" y="361"/>
                    <a:pt x="584" y="299"/>
                    <a:pt x="624" y="296"/>
                  </a:cubicBezTo>
                  <a:cubicBezTo>
                    <a:pt x="654" y="293"/>
                    <a:pt x="682" y="342"/>
                    <a:pt x="703" y="337"/>
                  </a:cubicBezTo>
                  <a:cubicBezTo>
                    <a:pt x="715" y="333"/>
                    <a:pt x="725" y="320"/>
                    <a:pt x="725" y="290"/>
                  </a:cubicBezTo>
                  <a:cubicBezTo>
                    <a:pt x="725" y="274"/>
                    <a:pt x="721" y="240"/>
                    <a:pt x="717" y="219"/>
                  </a:cubicBezTo>
                  <a:cubicBezTo>
                    <a:pt x="710" y="186"/>
                    <a:pt x="701" y="166"/>
                    <a:pt x="690" y="138"/>
                  </a:cubicBezTo>
                  <a:cubicBezTo>
                    <a:pt x="685" y="129"/>
                    <a:pt x="675" y="124"/>
                    <a:pt x="664" y="126"/>
                  </a:cubicBezTo>
                  <a:cubicBezTo>
                    <a:pt x="628" y="138"/>
                    <a:pt x="590" y="149"/>
                    <a:pt x="552" y="156"/>
                  </a:cubicBezTo>
                  <a:lnTo>
                    <a:pt x="551" y="156"/>
                  </a:lnTo>
                  <a:cubicBezTo>
                    <a:pt x="491" y="166"/>
                    <a:pt x="467" y="162"/>
                    <a:pt x="444" y="144"/>
                  </a:cubicBezTo>
                  <a:cubicBezTo>
                    <a:pt x="432" y="135"/>
                    <a:pt x="424" y="125"/>
                    <a:pt x="428" y="107"/>
                  </a:cubicBezTo>
                  <a:cubicBezTo>
                    <a:pt x="431" y="92"/>
                    <a:pt x="467" y="66"/>
                    <a:pt x="466" y="39"/>
                  </a:cubicBezTo>
                  <a:cubicBezTo>
                    <a:pt x="465" y="15"/>
                    <a:pt x="410" y="0"/>
                    <a:pt x="363" y="0"/>
                  </a:cubicBezTo>
                  <a:cubicBezTo>
                    <a:pt x="315" y="0"/>
                    <a:pt x="261" y="15"/>
                    <a:pt x="260" y="39"/>
                  </a:cubicBezTo>
                  <a:close/>
                </a:path>
              </a:pathLst>
            </a:custGeom>
            <a:solidFill>
              <a:schemeClr val="accent5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>
              <a:defPPr>
                <a:defRPr lang="en-US"/>
              </a:defPPr>
              <a:lvl1pPr marL="0" algn="l" defTabSz="1828165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914400" algn="l" defTabSz="1828165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828165" algn="l" defTabSz="1828165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742565" algn="l" defTabSz="1828165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56965" algn="l" defTabSz="1828165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571365" algn="l" defTabSz="1828165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485130" algn="l" defTabSz="1828165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399530" algn="l" defTabSz="1828165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7313930" algn="l" defTabSz="1828165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kern="1200" dirty="0">
                <a:ln>
                  <a:noFill/>
                </a:ln>
                <a:latin typeface="Kanit Light" panose="00000400000000000000" pitchFamily="2" charset="-34"/>
                <a:ea typeface="Arial Unicode MS" panose="020B0604020202020204" charset="-122"/>
                <a:cs typeface="Arial Unicode MS" panose="020B0604020202020204" charset="-122"/>
              </a:endParaRPr>
            </a:p>
          </p:txBody>
        </p:sp>
        <p:sp>
          <p:nvSpPr>
            <p:cNvPr id="6" name="Freeform: Shape 5"/>
            <p:cNvSpPr/>
            <p:nvPr/>
          </p:nvSpPr>
          <p:spPr>
            <a:xfrm>
              <a:off x="5901527" y="4076145"/>
              <a:ext cx="103946" cy="103946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2" h="32">
                  <a:moveTo>
                    <a:pt x="32" y="16"/>
                  </a:moveTo>
                  <a:cubicBezTo>
                    <a:pt x="32" y="25"/>
                    <a:pt x="25" y="32"/>
                    <a:pt x="16" y="32"/>
                  </a:cubicBezTo>
                  <a:cubicBezTo>
                    <a:pt x="8" y="32"/>
                    <a:pt x="0" y="25"/>
                    <a:pt x="0" y="16"/>
                  </a:cubicBezTo>
                  <a:cubicBezTo>
                    <a:pt x="0" y="8"/>
                    <a:pt x="8" y="0"/>
                    <a:pt x="16" y="0"/>
                  </a:cubicBezTo>
                  <a:cubicBezTo>
                    <a:pt x="25" y="0"/>
                    <a:pt x="32" y="8"/>
                    <a:pt x="32" y="16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>
              <a:defPPr>
                <a:defRPr lang="en-US"/>
              </a:defPPr>
              <a:lvl1pPr marL="0" algn="l" defTabSz="1828165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914400" algn="l" defTabSz="1828165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828165" algn="l" defTabSz="1828165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742565" algn="l" defTabSz="1828165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56965" algn="l" defTabSz="1828165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571365" algn="l" defTabSz="1828165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485130" algn="l" defTabSz="1828165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399530" algn="l" defTabSz="1828165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7313930" algn="l" defTabSz="1828165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kern="1200" dirty="0">
                <a:ln>
                  <a:noFill/>
                </a:ln>
                <a:latin typeface="Kanit Light" panose="00000400000000000000" pitchFamily="2" charset="-34"/>
                <a:ea typeface="Arial Unicode MS" panose="020B0604020202020204" charset="-122"/>
                <a:cs typeface="Arial Unicode MS" panose="020B0604020202020204" charset="-122"/>
              </a:endParaRPr>
            </a:p>
          </p:txBody>
        </p:sp>
        <p:sp>
          <p:nvSpPr>
            <p:cNvPr id="7" name="Freeform: Shape 6"/>
            <p:cNvSpPr/>
            <p:nvPr/>
          </p:nvSpPr>
          <p:spPr>
            <a:xfrm>
              <a:off x="2182947" y="4304155"/>
              <a:ext cx="103946" cy="103946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2" h="32">
                  <a:moveTo>
                    <a:pt x="32" y="16"/>
                  </a:moveTo>
                  <a:cubicBezTo>
                    <a:pt x="32" y="25"/>
                    <a:pt x="25" y="32"/>
                    <a:pt x="16" y="32"/>
                  </a:cubicBezTo>
                  <a:cubicBezTo>
                    <a:pt x="7" y="32"/>
                    <a:pt x="0" y="25"/>
                    <a:pt x="0" y="16"/>
                  </a:cubicBezTo>
                  <a:cubicBezTo>
                    <a:pt x="0" y="8"/>
                    <a:pt x="7" y="0"/>
                    <a:pt x="16" y="0"/>
                  </a:cubicBezTo>
                  <a:cubicBezTo>
                    <a:pt x="25" y="0"/>
                    <a:pt x="32" y="8"/>
                    <a:pt x="32" y="16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>
              <a:defPPr>
                <a:defRPr lang="en-US"/>
              </a:defPPr>
              <a:lvl1pPr marL="0" algn="l" defTabSz="1828165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914400" algn="l" defTabSz="1828165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828165" algn="l" defTabSz="1828165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742565" algn="l" defTabSz="1828165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56965" algn="l" defTabSz="1828165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571365" algn="l" defTabSz="1828165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485130" algn="l" defTabSz="1828165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399530" algn="l" defTabSz="1828165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7313930" algn="l" defTabSz="1828165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kern="1200" dirty="0">
                <a:ln>
                  <a:noFill/>
                </a:ln>
                <a:latin typeface="Kanit Light" panose="00000400000000000000" pitchFamily="2" charset="-34"/>
                <a:ea typeface="Arial Unicode MS" panose="020B0604020202020204" charset="-122"/>
                <a:cs typeface="Arial Unicode MS" panose="020B0604020202020204" charset="-122"/>
              </a:endParaRPr>
            </a:p>
          </p:txBody>
        </p:sp>
        <p:sp>
          <p:nvSpPr>
            <p:cNvPr id="8" name="Freeform: Shape 7"/>
            <p:cNvSpPr/>
            <p:nvPr/>
          </p:nvSpPr>
          <p:spPr>
            <a:xfrm>
              <a:off x="7953614" y="4304155"/>
              <a:ext cx="103946" cy="103946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2" h="32">
                  <a:moveTo>
                    <a:pt x="32" y="16"/>
                  </a:moveTo>
                  <a:cubicBezTo>
                    <a:pt x="32" y="25"/>
                    <a:pt x="25" y="32"/>
                    <a:pt x="16" y="32"/>
                  </a:cubicBezTo>
                  <a:cubicBezTo>
                    <a:pt x="7" y="32"/>
                    <a:pt x="0" y="25"/>
                    <a:pt x="0" y="16"/>
                  </a:cubicBezTo>
                  <a:cubicBezTo>
                    <a:pt x="0" y="8"/>
                    <a:pt x="7" y="0"/>
                    <a:pt x="16" y="0"/>
                  </a:cubicBezTo>
                  <a:cubicBezTo>
                    <a:pt x="25" y="0"/>
                    <a:pt x="32" y="8"/>
                    <a:pt x="32" y="16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>
              <a:defPPr>
                <a:defRPr lang="en-US"/>
              </a:defPPr>
              <a:lvl1pPr marL="0" algn="l" defTabSz="1828165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914400" algn="l" defTabSz="1828165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828165" algn="l" defTabSz="1828165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742565" algn="l" defTabSz="1828165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56965" algn="l" defTabSz="1828165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571365" algn="l" defTabSz="1828165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485130" algn="l" defTabSz="1828165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399530" algn="l" defTabSz="1828165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7313930" algn="l" defTabSz="1828165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kern="1200" dirty="0">
                <a:ln>
                  <a:noFill/>
                </a:ln>
                <a:latin typeface="Kanit Light" panose="00000400000000000000" pitchFamily="2" charset="-34"/>
                <a:ea typeface="Arial Unicode MS" panose="020B0604020202020204" charset="-122"/>
                <a:cs typeface="Arial Unicode MS" panose="020B0604020202020204" charset="-122"/>
              </a:endParaRPr>
            </a:p>
          </p:txBody>
        </p:sp>
        <p:sp>
          <p:nvSpPr>
            <p:cNvPr id="9" name="Freeform: Shape 8"/>
            <p:cNvSpPr/>
            <p:nvPr/>
          </p:nvSpPr>
          <p:spPr>
            <a:xfrm>
              <a:off x="8637643" y="4076145"/>
              <a:ext cx="103946" cy="103946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2" h="32">
                  <a:moveTo>
                    <a:pt x="32" y="16"/>
                  </a:moveTo>
                  <a:cubicBezTo>
                    <a:pt x="32" y="25"/>
                    <a:pt x="24" y="32"/>
                    <a:pt x="16" y="32"/>
                  </a:cubicBezTo>
                  <a:cubicBezTo>
                    <a:pt x="7" y="32"/>
                    <a:pt x="0" y="25"/>
                    <a:pt x="0" y="16"/>
                  </a:cubicBezTo>
                  <a:cubicBezTo>
                    <a:pt x="0" y="8"/>
                    <a:pt x="7" y="0"/>
                    <a:pt x="16" y="0"/>
                  </a:cubicBezTo>
                  <a:cubicBezTo>
                    <a:pt x="24" y="0"/>
                    <a:pt x="32" y="8"/>
                    <a:pt x="32" y="16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>
              <a:defPPr>
                <a:defRPr lang="en-US"/>
              </a:defPPr>
              <a:lvl1pPr marL="0" algn="l" defTabSz="1828165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914400" algn="l" defTabSz="1828165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828165" algn="l" defTabSz="1828165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742565" algn="l" defTabSz="1828165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56965" algn="l" defTabSz="1828165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571365" algn="l" defTabSz="1828165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485130" algn="l" defTabSz="1828165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399530" algn="l" defTabSz="1828165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7313930" algn="l" defTabSz="1828165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kern="1200" dirty="0">
                <a:ln>
                  <a:noFill/>
                </a:ln>
                <a:latin typeface="Kanit Light" panose="00000400000000000000" pitchFamily="2" charset="-34"/>
                <a:ea typeface="Arial Unicode MS" panose="020B0604020202020204" charset="-122"/>
                <a:cs typeface="Arial Unicode MS" panose="020B0604020202020204" charset="-122"/>
              </a:endParaRPr>
            </a:p>
          </p:txBody>
        </p:sp>
        <p:sp>
          <p:nvSpPr>
            <p:cNvPr id="10" name="Text Placeholder 33"/>
            <p:cNvSpPr txBox="1"/>
            <p:nvPr/>
          </p:nvSpPr>
          <p:spPr>
            <a:xfrm>
              <a:off x="1522327" y="2808083"/>
              <a:ext cx="2380333" cy="961852"/>
            </a:xfrm>
            <a:prstGeom prst="rect">
              <a:avLst/>
            </a:prstGeom>
          </p:spPr>
          <p:txBody>
            <a:bodyPr wrap="square" lIns="0" tIns="0" rIns="0" bIns="0"/>
            <a:lstStyle>
              <a:defPPr>
                <a:defRPr lang="en-US"/>
              </a:defPPr>
              <a:lvl1pPr marL="0" algn="l" defTabSz="1828165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914400" algn="l" defTabSz="1828165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828165" algn="l" defTabSz="1828165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742565" algn="l" defTabSz="1828165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56965" algn="l" defTabSz="1828165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571365" algn="l" defTabSz="1828165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485130" algn="l" defTabSz="1828165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399530" algn="l" defTabSz="1828165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7313930" algn="l" defTabSz="1828165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buNone/>
              </a:pPr>
              <a:r>
                <a:rPr lang="en-AU" sz="1800" b="1" dirty="0">
                  <a:solidFill>
                    <a:schemeClr val="bg1"/>
                  </a:solidFill>
                  <a:latin typeface="+mj-lt"/>
                  <a:cs typeface="Roboto Regular"/>
                </a:rPr>
                <a:t>Create the test specification</a:t>
              </a:r>
              <a:endParaRPr lang="en-AU" sz="1800" b="1" dirty="0">
                <a:solidFill>
                  <a:schemeClr val="bg1"/>
                </a:solidFill>
                <a:latin typeface="+mj-lt"/>
                <a:cs typeface="Roboto Regular"/>
              </a:endParaRPr>
            </a:p>
          </p:txBody>
        </p:sp>
        <p:sp>
          <p:nvSpPr>
            <p:cNvPr id="11" name="Text Placeholder 33"/>
            <p:cNvSpPr txBox="1"/>
            <p:nvPr/>
          </p:nvSpPr>
          <p:spPr>
            <a:xfrm>
              <a:off x="4365509" y="2948112"/>
              <a:ext cx="1450200" cy="961703"/>
            </a:xfrm>
            <a:prstGeom prst="rect">
              <a:avLst/>
            </a:prstGeom>
          </p:spPr>
          <p:txBody>
            <a:bodyPr wrap="square" lIns="0" tIns="0" rIns="0" bIns="0"/>
            <a:lstStyle>
              <a:defPPr>
                <a:defRPr lang="en-US"/>
              </a:defPPr>
              <a:lvl1pPr marL="0" algn="l" defTabSz="1828165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914400" algn="l" defTabSz="1828165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828165" algn="l" defTabSz="1828165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742565" algn="l" defTabSz="1828165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56965" algn="l" defTabSz="1828165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571365" algn="l" defTabSz="1828165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485130" algn="l" defTabSz="1828165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399530" algn="l" defTabSz="1828165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7313930" algn="l" defTabSz="1828165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buNone/>
              </a:pPr>
              <a:r>
                <a:rPr lang="en-AU" sz="1800" b="1" dirty="0">
                  <a:solidFill>
                    <a:schemeClr val="bg1"/>
                  </a:solidFill>
                  <a:latin typeface="+mj-lt"/>
                  <a:cs typeface="Roboto Regular"/>
                </a:rPr>
                <a:t>Design test</a:t>
              </a:r>
              <a:endParaRPr lang="en-AU" sz="1800" b="1" dirty="0">
                <a:solidFill>
                  <a:schemeClr val="bg1"/>
                </a:solidFill>
                <a:latin typeface="+mj-lt"/>
                <a:cs typeface="Roboto Regular"/>
              </a:endParaRPr>
            </a:p>
          </p:txBody>
        </p:sp>
        <p:sp>
          <p:nvSpPr>
            <p:cNvPr id="12" name="Text Placeholder 33"/>
            <p:cNvSpPr txBox="1"/>
            <p:nvPr/>
          </p:nvSpPr>
          <p:spPr>
            <a:xfrm>
              <a:off x="6562565" y="2948112"/>
              <a:ext cx="1450200" cy="961703"/>
            </a:xfrm>
            <a:prstGeom prst="rect">
              <a:avLst/>
            </a:prstGeom>
          </p:spPr>
          <p:txBody>
            <a:bodyPr wrap="square" lIns="0" tIns="0" rIns="0" bIns="0"/>
            <a:lstStyle>
              <a:defPPr>
                <a:defRPr lang="en-US"/>
              </a:defPPr>
              <a:lvl1pPr marL="0" algn="l" defTabSz="1828165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914400" algn="l" defTabSz="1828165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828165" algn="l" defTabSz="1828165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742565" algn="l" defTabSz="1828165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56965" algn="l" defTabSz="1828165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571365" algn="l" defTabSz="1828165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485130" algn="l" defTabSz="1828165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399530" algn="l" defTabSz="1828165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7313930" algn="l" defTabSz="1828165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buNone/>
              </a:pPr>
              <a:r>
                <a:rPr lang="en-AU" sz="1800" b="1">
                  <a:solidFill>
                    <a:schemeClr val="bg1"/>
                  </a:solidFill>
                  <a:latin typeface="+mj-lt"/>
                  <a:cs typeface="Roboto Regular"/>
                </a:rPr>
                <a:t>Execute Test</a:t>
              </a:r>
              <a:endParaRPr lang="en-AU" sz="1800" b="1">
                <a:solidFill>
                  <a:schemeClr val="bg1"/>
                </a:solidFill>
                <a:latin typeface="+mj-lt"/>
                <a:cs typeface="Roboto Regular"/>
              </a:endParaRPr>
            </a:p>
          </p:txBody>
        </p:sp>
        <p:sp>
          <p:nvSpPr>
            <p:cNvPr id="13" name="Text Placeholder 33"/>
            <p:cNvSpPr txBox="1"/>
            <p:nvPr/>
          </p:nvSpPr>
          <p:spPr>
            <a:xfrm>
              <a:off x="9117121" y="2948075"/>
              <a:ext cx="1528424" cy="961852"/>
            </a:xfrm>
            <a:prstGeom prst="rect">
              <a:avLst/>
            </a:prstGeom>
          </p:spPr>
          <p:txBody>
            <a:bodyPr wrap="square" lIns="0" tIns="0" rIns="0" bIns="0"/>
            <a:lstStyle>
              <a:defPPr>
                <a:defRPr lang="en-US"/>
              </a:defPPr>
              <a:lvl1pPr marL="0" algn="l" defTabSz="1828165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914400" algn="l" defTabSz="1828165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828165" algn="l" defTabSz="1828165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742565" algn="l" defTabSz="1828165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56965" algn="l" defTabSz="1828165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571365" algn="l" defTabSz="1828165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485130" algn="l" defTabSz="1828165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399530" algn="l" defTabSz="1828165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7313930" algn="l" defTabSz="1828165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buNone/>
              </a:pPr>
              <a:r>
                <a:rPr lang="en-AU" sz="1800" b="1">
                  <a:solidFill>
                    <a:schemeClr val="bg1"/>
                  </a:solidFill>
                  <a:latin typeface="+mj-lt"/>
                  <a:cs typeface="Roboto Regular"/>
                </a:rPr>
                <a:t>Analysis Test</a:t>
              </a:r>
              <a:endParaRPr lang="en-AU" sz="1800" b="1">
                <a:solidFill>
                  <a:schemeClr val="bg1"/>
                </a:solidFill>
                <a:latin typeface="+mj-lt"/>
                <a:cs typeface="Roboto Regular"/>
              </a:endParaRPr>
            </a:p>
          </p:txBody>
        </p:sp>
      </p:grpSp>
      <p:sp>
        <p:nvSpPr>
          <p:cNvPr id="15" name="Rectangle 14"/>
          <p:cNvSpPr/>
          <p:nvPr/>
        </p:nvSpPr>
        <p:spPr>
          <a:xfrm>
            <a:off x="1756630" y="256844"/>
            <a:ext cx="8727121" cy="1353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400" dirty="0"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scaled="0"/>
                </a:gradFill>
                <a:latin typeface="+mj-lt"/>
              </a:rPr>
              <a:t>Testing Schedule </a:t>
            </a:r>
            <a:endParaRPr lang="en-US" sz="5400" dirty="0">
              <a:gradFill>
                <a:gsLst>
                  <a:gs pos="0">
                    <a:srgbClr val="012D86"/>
                  </a:gs>
                  <a:gs pos="100000">
                    <a:srgbClr val="0E2557"/>
                  </a:gs>
                </a:gsLst>
                <a:lin scaled="0"/>
              </a:gradFill>
              <a:latin typeface="+mj-lt"/>
            </a:endParaRPr>
          </a:p>
          <a:p>
            <a:pPr algn="ctr"/>
            <a:endParaRPr lang="en-US" sz="2800" dirty="0"/>
          </a:p>
        </p:txBody>
      </p:sp>
      <p:grpSp>
        <p:nvGrpSpPr>
          <p:cNvPr id="16" name="Group 15"/>
          <p:cNvGrpSpPr/>
          <p:nvPr/>
        </p:nvGrpSpPr>
        <p:grpSpPr>
          <a:xfrm>
            <a:off x="4678680" y="3575050"/>
            <a:ext cx="738505" cy="1889125"/>
            <a:chOff x="10682079" y="6277939"/>
            <a:chExt cx="1415001" cy="2769639"/>
          </a:xfrm>
          <a:solidFill>
            <a:schemeClr val="tx2"/>
          </a:solidFill>
        </p:grpSpPr>
        <p:sp>
          <p:nvSpPr>
            <p:cNvPr id="38" name="Freeform: Shape 37"/>
            <p:cNvSpPr/>
            <p:nvPr/>
          </p:nvSpPr>
          <p:spPr>
            <a:xfrm>
              <a:off x="10682079" y="9010694"/>
              <a:ext cx="1337881" cy="36884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0" h="12">
                  <a:moveTo>
                    <a:pt x="6" y="12"/>
                  </a:moveTo>
                  <a:cubicBezTo>
                    <a:pt x="2" y="12"/>
                    <a:pt x="0" y="10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10" y="0"/>
                    <a:pt x="13" y="3"/>
                    <a:pt x="13" y="6"/>
                  </a:cubicBezTo>
                  <a:cubicBezTo>
                    <a:pt x="13" y="10"/>
                    <a:pt x="10" y="12"/>
                    <a:pt x="6" y="12"/>
                  </a:cubicBezTo>
                  <a:close/>
                  <a:moveTo>
                    <a:pt x="36" y="12"/>
                  </a:moveTo>
                  <a:cubicBezTo>
                    <a:pt x="32" y="12"/>
                    <a:pt x="30" y="10"/>
                    <a:pt x="30" y="6"/>
                  </a:cubicBezTo>
                  <a:cubicBezTo>
                    <a:pt x="30" y="3"/>
                    <a:pt x="32" y="0"/>
                    <a:pt x="36" y="0"/>
                  </a:cubicBezTo>
                  <a:cubicBezTo>
                    <a:pt x="39" y="0"/>
                    <a:pt x="42" y="3"/>
                    <a:pt x="42" y="6"/>
                  </a:cubicBezTo>
                  <a:cubicBezTo>
                    <a:pt x="42" y="10"/>
                    <a:pt x="40" y="12"/>
                    <a:pt x="36" y="12"/>
                  </a:cubicBezTo>
                  <a:close/>
                  <a:moveTo>
                    <a:pt x="66" y="12"/>
                  </a:moveTo>
                  <a:lnTo>
                    <a:pt x="65" y="12"/>
                  </a:lnTo>
                  <a:cubicBezTo>
                    <a:pt x="62" y="12"/>
                    <a:pt x="59" y="10"/>
                    <a:pt x="59" y="6"/>
                  </a:cubicBezTo>
                  <a:cubicBezTo>
                    <a:pt x="59" y="3"/>
                    <a:pt x="62" y="0"/>
                    <a:pt x="65" y="0"/>
                  </a:cubicBezTo>
                  <a:lnTo>
                    <a:pt x="66" y="0"/>
                  </a:lnTo>
                  <a:cubicBezTo>
                    <a:pt x="69" y="0"/>
                    <a:pt x="72" y="3"/>
                    <a:pt x="72" y="6"/>
                  </a:cubicBezTo>
                  <a:cubicBezTo>
                    <a:pt x="72" y="10"/>
                    <a:pt x="69" y="12"/>
                    <a:pt x="66" y="12"/>
                  </a:cubicBezTo>
                  <a:close/>
                  <a:moveTo>
                    <a:pt x="96" y="12"/>
                  </a:moveTo>
                  <a:lnTo>
                    <a:pt x="95" y="12"/>
                  </a:lnTo>
                  <a:cubicBezTo>
                    <a:pt x="92" y="12"/>
                    <a:pt x="89" y="10"/>
                    <a:pt x="89" y="6"/>
                  </a:cubicBezTo>
                  <a:cubicBezTo>
                    <a:pt x="89" y="3"/>
                    <a:pt x="92" y="0"/>
                    <a:pt x="95" y="0"/>
                  </a:cubicBezTo>
                  <a:lnTo>
                    <a:pt x="96" y="0"/>
                  </a:lnTo>
                  <a:cubicBezTo>
                    <a:pt x="99" y="0"/>
                    <a:pt x="102" y="3"/>
                    <a:pt x="102" y="6"/>
                  </a:cubicBezTo>
                  <a:cubicBezTo>
                    <a:pt x="102" y="10"/>
                    <a:pt x="99" y="12"/>
                    <a:pt x="96" y="12"/>
                  </a:cubicBezTo>
                  <a:close/>
                  <a:moveTo>
                    <a:pt x="125" y="12"/>
                  </a:moveTo>
                  <a:cubicBezTo>
                    <a:pt x="121" y="12"/>
                    <a:pt x="119" y="10"/>
                    <a:pt x="119" y="6"/>
                  </a:cubicBezTo>
                  <a:cubicBezTo>
                    <a:pt x="119" y="3"/>
                    <a:pt x="121" y="0"/>
                    <a:pt x="125" y="0"/>
                  </a:cubicBezTo>
                  <a:cubicBezTo>
                    <a:pt x="129" y="0"/>
                    <a:pt x="132" y="3"/>
                    <a:pt x="132" y="6"/>
                  </a:cubicBezTo>
                  <a:cubicBezTo>
                    <a:pt x="132" y="10"/>
                    <a:pt x="129" y="12"/>
                    <a:pt x="125" y="12"/>
                  </a:cubicBezTo>
                  <a:close/>
                  <a:moveTo>
                    <a:pt x="155" y="12"/>
                  </a:moveTo>
                  <a:cubicBezTo>
                    <a:pt x="151" y="12"/>
                    <a:pt x="148" y="10"/>
                    <a:pt x="148" y="6"/>
                  </a:cubicBezTo>
                  <a:cubicBezTo>
                    <a:pt x="148" y="3"/>
                    <a:pt x="151" y="0"/>
                    <a:pt x="155" y="0"/>
                  </a:cubicBezTo>
                  <a:cubicBezTo>
                    <a:pt x="159" y="0"/>
                    <a:pt x="161" y="3"/>
                    <a:pt x="161" y="6"/>
                  </a:cubicBezTo>
                  <a:cubicBezTo>
                    <a:pt x="161" y="10"/>
                    <a:pt x="159" y="12"/>
                    <a:pt x="155" y="12"/>
                  </a:cubicBezTo>
                  <a:close/>
                  <a:moveTo>
                    <a:pt x="185" y="12"/>
                  </a:moveTo>
                  <a:cubicBezTo>
                    <a:pt x="181" y="12"/>
                    <a:pt x="178" y="10"/>
                    <a:pt x="178" y="6"/>
                  </a:cubicBezTo>
                  <a:cubicBezTo>
                    <a:pt x="178" y="3"/>
                    <a:pt x="181" y="0"/>
                    <a:pt x="185" y="0"/>
                  </a:cubicBezTo>
                  <a:cubicBezTo>
                    <a:pt x="188" y="0"/>
                    <a:pt x="191" y="3"/>
                    <a:pt x="191" y="6"/>
                  </a:cubicBezTo>
                  <a:cubicBezTo>
                    <a:pt x="191" y="10"/>
                    <a:pt x="188" y="12"/>
                    <a:pt x="185" y="12"/>
                  </a:cubicBezTo>
                  <a:close/>
                  <a:moveTo>
                    <a:pt x="215" y="12"/>
                  </a:moveTo>
                  <a:lnTo>
                    <a:pt x="214" y="12"/>
                  </a:lnTo>
                  <a:cubicBezTo>
                    <a:pt x="211" y="12"/>
                    <a:pt x="208" y="10"/>
                    <a:pt x="208" y="6"/>
                  </a:cubicBezTo>
                  <a:cubicBezTo>
                    <a:pt x="208" y="3"/>
                    <a:pt x="211" y="0"/>
                    <a:pt x="214" y="0"/>
                  </a:cubicBezTo>
                  <a:lnTo>
                    <a:pt x="215" y="0"/>
                  </a:lnTo>
                  <a:cubicBezTo>
                    <a:pt x="218" y="0"/>
                    <a:pt x="221" y="3"/>
                    <a:pt x="221" y="6"/>
                  </a:cubicBezTo>
                  <a:cubicBezTo>
                    <a:pt x="221" y="10"/>
                    <a:pt x="218" y="12"/>
                    <a:pt x="215" y="12"/>
                  </a:cubicBezTo>
                  <a:close/>
                  <a:moveTo>
                    <a:pt x="245" y="12"/>
                  </a:moveTo>
                  <a:lnTo>
                    <a:pt x="244" y="12"/>
                  </a:lnTo>
                  <a:cubicBezTo>
                    <a:pt x="241" y="12"/>
                    <a:pt x="238" y="10"/>
                    <a:pt x="238" y="6"/>
                  </a:cubicBezTo>
                  <a:cubicBezTo>
                    <a:pt x="238" y="3"/>
                    <a:pt x="241" y="0"/>
                    <a:pt x="244" y="0"/>
                  </a:cubicBezTo>
                  <a:lnTo>
                    <a:pt x="245" y="0"/>
                  </a:lnTo>
                  <a:cubicBezTo>
                    <a:pt x="248" y="0"/>
                    <a:pt x="251" y="3"/>
                    <a:pt x="251" y="6"/>
                  </a:cubicBezTo>
                  <a:cubicBezTo>
                    <a:pt x="251" y="10"/>
                    <a:pt x="248" y="12"/>
                    <a:pt x="245" y="12"/>
                  </a:cubicBezTo>
                  <a:close/>
                  <a:moveTo>
                    <a:pt x="274" y="12"/>
                  </a:moveTo>
                  <a:cubicBezTo>
                    <a:pt x="270" y="12"/>
                    <a:pt x="267" y="10"/>
                    <a:pt x="267" y="6"/>
                  </a:cubicBezTo>
                  <a:cubicBezTo>
                    <a:pt x="267" y="3"/>
                    <a:pt x="270" y="0"/>
                    <a:pt x="274" y="0"/>
                  </a:cubicBezTo>
                  <a:cubicBezTo>
                    <a:pt x="278" y="0"/>
                    <a:pt x="281" y="3"/>
                    <a:pt x="281" y="6"/>
                  </a:cubicBezTo>
                  <a:cubicBezTo>
                    <a:pt x="281" y="10"/>
                    <a:pt x="278" y="12"/>
                    <a:pt x="274" y="12"/>
                  </a:cubicBezTo>
                  <a:close/>
                  <a:moveTo>
                    <a:pt x="304" y="12"/>
                  </a:moveTo>
                  <a:cubicBezTo>
                    <a:pt x="300" y="12"/>
                    <a:pt x="297" y="10"/>
                    <a:pt x="297" y="6"/>
                  </a:cubicBezTo>
                  <a:cubicBezTo>
                    <a:pt x="297" y="3"/>
                    <a:pt x="300" y="0"/>
                    <a:pt x="304" y="0"/>
                  </a:cubicBezTo>
                  <a:cubicBezTo>
                    <a:pt x="307" y="0"/>
                    <a:pt x="310" y="3"/>
                    <a:pt x="310" y="6"/>
                  </a:cubicBezTo>
                  <a:cubicBezTo>
                    <a:pt x="310" y="10"/>
                    <a:pt x="307" y="12"/>
                    <a:pt x="304" y="12"/>
                  </a:cubicBezTo>
                  <a:close/>
                  <a:moveTo>
                    <a:pt x="334" y="12"/>
                  </a:moveTo>
                  <a:cubicBezTo>
                    <a:pt x="330" y="12"/>
                    <a:pt x="327" y="10"/>
                    <a:pt x="327" y="6"/>
                  </a:cubicBezTo>
                  <a:cubicBezTo>
                    <a:pt x="327" y="3"/>
                    <a:pt x="330" y="0"/>
                    <a:pt x="334" y="0"/>
                  </a:cubicBezTo>
                  <a:cubicBezTo>
                    <a:pt x="337" y="0"/>
                    <a:pt x="340" y="3"/>
                    <a:pt x="340" y="6"/>
                  </a:cubicBezTo>
                  <a:cubicBezTo>
                    <a:pt x="340" y="10"/>
                    <a:pt x="337" y="12"/>
                    <a:pt x="334" y="12"/>
                  </a:cubicBezTo>
                  <a:close/>
                  <a:moveTo>
                    <a:pt x="364" y="12"/>
                  </a:moveTo>
                  <a:lnTo>
                    <a:pt x="363" y="12"/>
                  </a:lnTo>
                  <a:cubicBezTo>
                    <a:pt x="360" y="12"/>
                    <a:pt x="357" y="10"/>
                    <a:pt x="357" y="6"/>
                  </a:cubicBezTo>
                  <a:cubicBezTo>
                    <a:pt x="357" y="3"/>
                    <a:pt x="360" y="0"/>
                    <a:pt x="363" y="0"/>
                  </a:cubicBezTo>
                  <a:lnTo>
                    <a:pt x="364" y="0"/>
                  </a:lnTo>
                  <a:cubicBezTo>
                    <a:pt x="367" y="0"/>
                    <a:pt x="370" y="3"/>
                    <a:pt x="370" y="6"/>
                  </a:cubicBezTo>
                  <a:cubicBezTo>
                    <a:pt x="370" y="10"/>
                    <a:pt x="367" y="12"/>
                    <a:pt x="364" y="12"/>
                  </a:cubicBezTo>
                  <a:close/>
                  <a:moveTo>
                    <a:pt x="393" y="12"/>
                  </a:moveTo>
                  <a:cubicBezTo>
                    <a:pt x="389" y="12"/>
                    <a:pt x="387" y="10"/>
                    <a:pt x="387" y="6"/>
                  </a:cubicBezTo>
                  <a:cubicBezTo>
                    <a:pt x="387" y="3"/>
                    <a:pt x="389" y="0"/>
                    <a:pt x="393" y="0"/>
                  </a:cubicBezTo>
                  <a:cubicBezTo>
                    <a:pt x="397" y="0"/>
                    <a:pt x="400" y="3"/>
                    <a:pt x="400" y="6"/>
                  </a:cubicBezTo>
                  <a:cubicBezTo>
                    <a:pt x="400" y="10"/>
                    <a:pt x="397" y="12"/>
                    <a:pt x="393" y="12"/>
                  </a:cubicBezTo>
                  <a:close/>
                </a:path>
              </a:pathLst>
            </a:custGeom>
            <a:grpFill/>
            <a:ln cap="flat">
              <a:solidFill>
                <a:schemeClr val="tx1"/>
              </a:solidFill>
              <a:prstDash val="solid"/>
            </a:ln>
          </p:spPr>
          <p:txBody>
            <a:bodyPr vert="horz" wrap="none" lIns="90000" tIns="45000" rIns="90000" bIns="45000" anchor="ctr" anchorCtr="1" compatLnSpc="0"/>
            <a:lstStyle>
              <a:defPPr>
                <a:defRPr lang="en-US"/>
              </a:defPPr>
              <a:lvl1pPr marL="0" algn="l" defTabSz="1828165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914400" algn="l" defTabSz="1828165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828165" algn="l" defTabSz="1828165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742565" algn="l" defTabSz="1828165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56965" algn="l" defTabSz="1828165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571365" algn="l" defTabSz="1828165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485130" algn="l" defTabSz="1828165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399530" algn="l" defTabSz="1828165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7313930" algn="l" defTabSz="1828165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kern="1200" dirty="0">
                <a:ln>
                  <a:noFill/>
                </a:ln>
                <a:latin typeface="Kanit Light" panose="00000400000000000000" pitchFamily="2" charset="-34"/>
                <a:ea typeface="Arial Unicode MS" panose="020B0604020202020204" charset="-122"/>
                <a:cs typeface="Arial Unicode MS" panose="020B0604020202020204" charset="-122"/>
              </a:endParaRPr>
            </a:p>
          </p:txBody>
        </p:sp>
        <p:sp>
          <p:nvSpPr>
            <p:cNvPr id="39" name="Freeform: Shape 38"/>
            <p:cNvSpPr/>
            <p:nvPr/>
          </p:nvSpPr>
          <p:spPr>
            <a:xfrm>
              <a:off x="11979722" y="6529421"/>
              <a:ext cx="40237" cy="40237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" h="13">
                  <a:moveTo>
                    <a:pt x="6" y="13"/>
                  </a:moveTo>
                  <a:cubicBezTo>
                    <a:pt x="3" y="13"/>
                    <a:pt x="0" y="10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10" y="0"/>
                    <a:pt x="13" y="3"/>
                    <a:pt x="13" y="6"/>
                  </a:cubicBezTo>
                  <a:cubicBezTo>
                    <a:pt x="13" y="10"/>
                    <a:pt x="10" y="13"/>
                    <a:pt x="6" y="13"/>
                  </a:cubicBezTo>
                  <a:close/>
                </a:path>
              </a:pathLst>
            </a:custGeom>
            <a:grpFill/>
            <a:ln cap="flat">
              <a:solidFill>
                <a:schemeClr val="tx1"/>
              </a:solidFill>
              <a:prstDash val="solid"/>
            </a:ln>
          </p:spPr>
          <p:txBody>
            <a:bodyPr vert="horz" wrap="none" lIns="90000" tIns="45000" rIns="90000" bIns="45000" anchor="ctr" anchorCtr="1" compatLnSpc="0"/>
            <a:lstStyle>
              <a:defPPr>
                <a:defRPr lang="en-US"/>
              </a:defPPr>
              <a:lvl1pPr marL="0" algn="l" defTabSz="1828165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914400" algn="l" defTabSz="1828165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828165" algn="l" defTabSz="1828165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742565" algn="l" defTabSz="1828165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56965" algn="l" defTabSz="1828165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571365" algn="l" defTabSz="1828165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485130" algn="l" defTabSz="1828165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399530" algn="l" defTabSz="1828165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7313930" algn="l" defTabSz="1828165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kern="1200" dirty="0">
                <a:ln>
                  <a:noFill/>
                </a:ln>
                <a:latin typeface="Kanit Light" panose="00000400000000000000" pitchFamily="2" charset="-34"/>
                <a:ea typeface="Arial Unicode MS" panose="020B0604020202020204" charset="-122"/>
                <a:cs typeface="Arial Unicode MS" panose="020B0604020202020204" charset="-122"/>
              </a:endParaRPr>
            </a:p>
          </p:txBody>
        </p:sp>
        <p:sp>
          <p:nvSpPr>
            <p:cNvPr id="40" name="Freeform: Shape 39"/>
            <p:cNvSpPr/>
            <p:nvPr/>
          </p:nvSpPr>
          <p:spPr>
            <a:xfrm>
              <a:off x="11979722" y="6626651"/>
              <a:ext cx="40237" cy="2236507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" h="668">
                  <a:moveTo>
                    <a:pt x="6" y="13"/>
                  </a:moveTo>
                  <a:cubicBezTo>
                    <a:pt x="3" y="13"/>
                    <a:pt x="0" y="11"/>
                    <a:pt x="0" y="7"/>
                  </a:cubicBezTo>
                  <a:cubicBezTo>
                    <a:pt x="0" y="4"/>
                    <a:pt x="3" y="0"/>
                    <a:pt x="6" y="0"/>
                  </a:cubicBezTo>
                  <a:cubicBezTo>
                    <a:pt x="10" y="0"/>
                    <a:pt x="13" y="4"/>
                    <a:pt x="13" y="7"/>
                  </a:cubicBezTo>
                  <a:cubicBezTo>
                    <a:pt x="13" y="11"/>
                    <a:pt x="10" y="13"/>
                    <a:pt x="6" y="13"/>
                  </a:cubicBezTo>
                  <a:close/>
                  <a:moveTo>
                    <a:pt x="6" y="43"/>
                  </a:moveTo>
                  <a:cubicBezTo>
                    <a:pt x="3" y="43"/>
                    <a:pt x="0" y="40"/>
                    <a:pt x="0" y="37"/>
                  </a:cubicBezTo>
                  <a:cubicBezTo>
                    <a:pt x="0" y="33"/>
                    <a:pt x="3" y="30"/>
                    <a:pt x="6" y="30"/>
                  </a:cubicBezTo>
                  <a:cubicBezTo>
                    <a:pt x="10" y="30"/>
                    <a:pt x="13" y="33"/>
                    <a:pt x="13" y="37"/>
                  </a:cubicBezTo>
                  <a:cubicBezTo>
                    <a:pt x="13" y="40"/>
                    <a:pt x="10" y="43"/>
                    <a:pt x="6" y="43"/>
                  </a:cubicBezTo>
                  <a:close/>
                  <a:moveTo>
                    <a:pt x="6" y="73"/>
                  </a:moveTo>
                  <a:cubicBezTo>
                    <a:pt x="3" y="73"/>
                    <a:pt x="0" y="70"/>
                    <a:pt x="0" y="67"/>
                  </a:cubicBezTo>
                  <a:lnTo>
                    <a:pt x="0" y="66"/>
                  </a:lnTo>
                  <a:cubicBezTo>
                    <a:pt x="0" y="63"/>
                    <a:pt x="3" y="60"/>
                    <a:pt x="6" y="60"/>
                  </a:cubicBezTo>
                  <a:cubicBezTo>
                    <a:pt x="10" y="60"/>
                    <a:pt x="13" y="63"/>
                    <a:pt x="13" y="66"/>
                  </a:cubicBezTo>
                  <a:lnTo>
                    <a:pt x="13" y="67"/>
                  </a:lnTo>
                  <a:cubicBezTo>
                    <a:pt x="13" y="70"/>
                    <a:pt x="10" y="73"/>
                    <a:pt x="6" y="73"/>
                  </a:cubicBezTo>
                  <a:close/>
                  <a:moveTo>
                    <a:pt x="6" y="103"/>
                  </a:moveTo>
                  <a:cubicBezTo>
                    <a:pt x="3" y="103"/>
                    <a:pt x="0" y="100"/>
                    <a:pt x="0" y="96"/>
                  </a:cubicBezTo>
                  <a:cubicBezTo>
                    <a:pt x="0" y="93"/>
                    <a:pt x="3" y="90"/>
                    <a:pt x="6" y="90"/>
                  </a:cubicBezTo>
                  <a:cubicBezTo>
                    <a:pt x="10" y="90"/>
                    <a:pt x="13" y="92"/>
                    <a:pt x="13" y="96"/>
                  </a:cubicBezTo>
                  <a:cubicBezTo>
                    <a:pt x="13" y="100"/>
                    <a:pt x="10" y="103"/>
                    <a:pt x="6" y="103"/>
                  </a:cubicBezTo>
                  <a:close/>
                  <a:moveTo>
                    <a:pt x="6" y="132"/>
                  </a:moveTo>
                  <a:cubicBezTo>
                    <a:pt x="3" y="132"/>
                    <a:pt x="0" y="130"/>
                    <a:pt x="0" y="126"/>
                  </a:cubicBezTo>
                  <a:cubicBezTo>
                    <a:pt x="0" y="122"/>
                    <a:pt x="3" y="119"/>
                    <a:pt x="6" y="119"/>
                  </a:cubicBezTo>
                  <a:cubicBezTo>
                    <a:pt x="10" y="119"/>
                    <a:pt x="13" y="122"/>
                    <a:pt x="13" y="126"/>
                  </a:cubicBezTo>
                  <a:cubicBezTo>
                    <a:pt x="13" y="130"/>
                    <a:pt x="10" y="132"/>
                    <a:pt x="6" y="132"/>
                  </a:cubicBezTo>
                  <a:close/>
                  <a:moveTo>
                    <a:pt x="6" y="162"/>
                  </a:moveTo>
                  <a:cubicBezTo>
                    <a:pt x="3" y="162"/>
                    <a:pt x="0" y="159"/>
                    <a:pt x="0" y="156"/>
                  </a:cubicBezTo>
                  <a:cubicBezTo>
                    <a:pt x="0" y="152"/>
                    <a:pt x="3" y="149"/>
                    <a:pt x="6" y="149"/>
                  </a:cubicBezTo>
                  <a:cubicBezTo>
                    <a:pt x="10" y="149"/>
                    <a:pt x="13" y="152"/>
                    <a:pt x="13" y="156"/>
                  </a:cubicBezTo>
                  <a:cubicBezTo>
                    <a:pt x="13" y="159"/>
                    <a:pt x="10" y="162"/>
                    <a:pt x="6" y="162"/>
                  </a:cubicBezTo>
                  <a:close/>
                  <a:moveTo>
                    <a:pt x="6" y="192"/>
                  </a:moveTo>
                  <a:cubicBezTo>
                    <a:pt x="3" y="192"/>
                    <a:pt x="0" y="189"/>
                    <a:pt x="0" y="186"/>
                  </a:cubicBezTo>
                  <a:lnTo>
                    <a:pt x="0" y="185"/>
                  </a:lnTo>
                  <a:cubicBezTo>
                    <a:pt x="0" y="182"/>
                    <a:pt x="3" y="179"/>
                    <a:pt x="6" y="179"/>
                  </a:cubicBezTo>
                  <a:cubicBezTo>
                    <a:pt x="10" y="179"/>
                    <a:pt x="13" y="182"/>
                    <a:pt x="13" y="185"/>
                  </a:cubicBezTo>
                  <a:lnTo>
                    <a:pt x="13" y="186"/>
                  </a:lnTo>
                  <a:cubicBezTo>
                    <a:pt x="13" y="189"/>
                    <a:pt x="10" y="192"/>
                    <a:pt x="6" y="192"/>
                  </a:cubicBezTo>
                  <a:close/>
                  <a:moveTo>
                    <a:pt x="6" y="222"/>
                  </a:moveTo>
                  <a:cubicBezTo>
                    <a:pt x="3" y="222"/>
                    <a:pt x="0" y="219"/>
                    <a:pt x="0" y="215"/>
                  </a:cubicBezTo>
                  <a:cubicBezTo>
                    <a:pt x="0" y="212"/>
                    <a:pt x="3" y="209"/>
                    <a:pt x="6" y="209"/>
                  </a:cubicBezTo>
                  <a:cubicBezTo>
                    <a:pt x="10" y="209"/>
                    <a:pt x="13" y="211"/>
                    <a:pt x="13" y="215"/>
                  </a:cubicBezTo>
                  <a:cubicBezTo>
                    <a:pt x="13" y="219"/>
                    <a:pt x="10" y="222"/>
                    <a:pt x="6" y="222"/>
                  </a:cubicBezTo>
                  <a:close/>
                  <a:moveTo>
                    <a:pt x="6" y="251"/>
                  </a:moveTo>
                  <a:cubicBezTo>
                    <a:pt x="3" y="251"/>
                    <a:pt x="0" y="248"/>
                    <a:pt x="0" y="245"/>
                  </a:cubicBezTo>
                  <a:cubicBezTo>
                    <a:pt x="0" y="242"/>
                    <a:pt x="3" y="239"/>
                    <a:pt x="6" y="239"/>
                  </a:cubicBezTo>
                  <a:cubicBezTo>
                    <a:pt x="10" y="239"/>
                    <a:pt x="13" y="241"/>
                    <a:pt x="13" y="244"/>
                  </a:cubicBezTo>
                  <a:lnTo>
                    <a:pt x="13" y="245"/>
                  </a:lnTo>
                  <a:cubicBezTo>
                    <a:pt x="13" y="248"/>
                    <a:pt x="10" y="251"/>
                    <a:pt x="6" y="251"/>
                  </a:cubicBezTo>
                  <a:close/>
                  <a:moveTo>
                    <a:pt x="6" y="281"/>
                  </a:moveTo>
                  <a:cubicBezTo>
                    <a:pt x="3" y="281"/>
                    <a:pt x="0" y="279"/>
                    <a:pt x="0" y="275"/>
                  </a:cubicBezTo>
                  <a:lnTo>
                    <a:pt x="0" y="274"/>
                  </a:lnTo>
                  <a:cubicBezTo>
                    <a:pt x="0" y="271"/>
                    <a:pt x="3" y="268"/>
                    <a:pt x="6" y="268"/>
                  </a:cubicBezTo>
                  <a:cubicBezTo>
                    <a:pt x="10" y="268"/>
                    <a:pt x="13" y="271"/>
                    <a:pt x="13" y="274"/>
                  </a:cubicBezTo>
                  <a:lnTo>
                    <a:pt x="13" y="275"/>
                  </a:lnTo>
                  <a:cubicBezTo>
                    <a:pt x="13" y="279"/>
                    <a:pt x="10" y="281"/>
                    <a:pt x="6" y="281"/>
                  </a:cubicBezTo>
                  <a:close/>
                  <a:moveTo>
                    <a:pt x="6" y="311"/>
                  </a:moveTo>
                  <a:cubicBezTo>
                    <a:pt x="3" y="311"/>
                    <a:pt x="0" y="308"/>
                    <a:pt x="0" y="305"/>
                  </a:cubicBezTo>
                  <a:lnTo>
                    <a:pt x="0" y="304"/>
                  </a:lnTo>
                  <a:cubicBezTo>
                    <a:pt x="0" y="301"/>
                    <a:pt x="3" y="298"/>
                    <a:pt x="6" y="298"/>
                  </a:cubicBezTo>
                  <a:cubicBezTo>
                    <a:pt x="10" y="298"/>
                    <a:pt x="13" y="301"/>
                    <a:pt x="13" y="304"/>
                  </a:cubicBezTo>
                  <a:lnTo>
                    <a:pt x="13" y="305"/>
                  </a:lnTo>
                  <a:cubicBezTo>
                    <a:pt x="13" y="308"/>
                    <a:pt x="10" y="311"/>
                    <a:pt x="6" y="311"/>
                  </a:cubicBezTo>
                  <a:close/>
                  <a:moveTo>
                    <a:pt x="6" y="340"/>
                  </a:moveTo>
                  <a:cubicBezTo>
                    <a:pt x="3" y="340"/>
                    <a:pt x="0" y="338"/>
                    <a:pt x="0" y="334"/>
                  </a:cubicBezTo>
                  <a:cubicBezTo>
                    <a:pt x="0" y="331"/>
                    <a:pt x="3" y="328"/>
                    <a:pt x="6" y="328"/>
                  </a:cubicBezTo>
                  <a:cubicBezTo>
                    <a:pt x="10" y="328"/>
                    <a:pt x="13" y="331"/>
                    <a:pt x="13" y="334"/>
                  </a:cubicBezTo>
                  <a:cubicBezTo>
                    <a:pt x="13" y="338"/>
                    <a:pt x="10" y="340"/>
                    <a:pt x="6" y="340"/>
                  </a:cubicBezTo>
                  <a:lnTo>
                    <a:pt x="6" y="371"/>
                  </a:lnTo>
                  <a:cubicBezTo>
                    <a:pt x="3" y="371"/>
                    <a:pt x="0" y="367"/>
                    <a:pt x="0" y="364"/>
                  </a:cubicBezTo>
                  <a:cubicBezTo>
                    <a:pt x="0" y="361"/>
                    <a:pt x="3" y="358"/>
                    <a:pt x="6" y="358"/>
                  </a:cubicBezTo>
                  <a:cubicBezTo>
                    <a:pt x="10" y="358"/>
                    <a:pt x="13" y="360"/>
                    <a:pt x="13" y="364"/>
                  </a:cubicBezTo>
                  <a:cubicBezTo>
                    <a:pt x="13" y="367"/>
                    <a:pt x="10" y="371"/>
                    <a:pt x="6" y="371"/>
                  </a:cubicBezTo>
                  <a:close/>
                  <a:moveTo>
                    <a:pt x="6" y="400"/>
                  </a:moveTo>
                  <a:cubicBezTo>
                    <a:pt x="3" y="400"/>
                    <a:pt x="0" y="397"/>
                    <a:pt x="0" y="394"/>
                  </a:cubicBezTo>
                  <a:cubicBezTo>
                    <a:pt x="0" y="390"/>
                    <a:pt x="3" y="387"/>
                    <a:pt x="6" y="387"/>
                  </a:cubicBezTo>
                  <a:cubicBezTo>
                    <a:pt x="10" y="387"/>
                    <a:pt x="13" y="390"/>
                    <a:pt x="13" y="393"/>
                  </a:cubicBezTo>
                  <a:lnTo>
                    <a:pt x="13" y="394"/>
                  </a:lnTo>
                  <a:cubicBezTo>
                    <a:pt x="13" y="397"/>
                    <a:pt x="10" y="400"/>
                    <a:pt x="6" y="400"/>
                  </a:cubicBezTo>
                  <a:close/>
                  <a:moveTo>
                    <a:pt x="6" y="430"/>
                  </a:moveTo>
                  <a:cubicBezTo>
                    <a:pt x="3" y="430"/>
                    <a:pt x="0" y="427"/>
                    <a:pt x="0" y="423"/>
                  </a:cubicBezTo>
                  <a:cubicBezTo>
                    <a:pt x="0" y="420"/>
                    <a:pt x="3" y="417"/>
                    <a:pt x="6" y="417"/>
                  </a:cubicBezTo>
                  <a:cubicBezTo>
                    <a:pt x="10" y="417"/>
                    <a:pt x="13" y="419"/>
                    <a:pt x="13" y="423"/>
                  </a:cubicBezTo>
                  <a:cubicBezTo>
                    <a:pt x="13" y="427"/>
                    <a:pt x="10" y="430"/>
                    <a:pt x="6" y="430"/>
                  </a:cubicBezTo>
                  <a:close/>
                  <a:moveTo>
                    <a:pt x="6" y="459"/>
                  </a:moveTo>
                  <a:cubicBezTo>
                    <a:pt x="3" y="459"/>
                    <a:pt x="0" y="457"/>
                    <a:pt x="0" y="453"/>
                  </a:cubicBezTo>
                  <a:cubicBezTo>
                    <a:pt x="0" y="449"/>
                    <a:pt x="3" y="446"/>
                    <a:pt x="6" y="446"/>
                  </a:cubicBezTo>
                  <a:cubicBezTo>
                    <a:pt x="10" y="446"/>
                    <a:pt x="13" y="449"/>
                    <a:pt x="13" y="453"/>
                  </a:cubicBezTo>
                  <a:cubicBezTo>
                    <a:pt x="13" y="457"/>
                    <a:pt x="10" y="459"/>
                    <a:pt x="6" y="459"/>
                  </a:cubicBezTo>
                  <a:close/>
                  <a:moveTo>
                    <a:pt x="6" y="489"/>
                  </a:moveTo>
                  <a:cubicBezTo>
                    <a:pt x="3" y="489"/>
                    <a:pt x="0" y="486"/>
                    <a:pt x="0" y="483"/>
                  </a:cubicBezTo>
                  <a:cubicBezTo>
                    <a:pt x="0" y="479"/>
                    <a:pt x="3" y="476"/>
                    <a:pt x="6" y="476"/>
                  </a:cubicBezTo>
                  <a:cubicBezTo>
                    <a:pt x="10" y="476"/>
                    <a:pt x="13" y="479"/>
                    <a:pt x="13" y="483"/>
                  </a:cubicBezTo>
                  <a:cubicBezTo>
                    <a:pt x="13" y="486"/>
                    <a:pt x="10" y="489"/>
                    <a:pt x="6" y="489"/>
                  </a:cubicBezTo>
                  <a:close/>
                  <a:moveTo>
                    <a:pt x="6" y="519"/>
                  </a:moveTo>
                  <a:cubicBezTo>
                    <a:pt x="3" y="519"/>
                    <a:pt x="0" y="516"/>
                    <a:pt x="0" y="513"/>
                  </a:cubicBezTo>
                  <a:lnTo>
                    <a:pt x="0" y="512"/>
                  </a:lnTo>
                  <a:cubicBezTo>
                    <a:pt x="0" y="509"/>
                    <a:pt x="3" y="506"/>
                    <a:pt x="6" y="506"/>
                  </a:cubicBezTo>
                  <a:cubicBezTo>
                    <a:pt x="10" y="506"/>
                    <a:pt x="13" y="509"/>
                    <a:pt x="13" y="512"/>
                  </a:cubicBezTo>
                  <a:lnTo>
                    <a:pt x="13" y="513"/>
                  </a:lnTo>
                  <a:cubicBezTo>
                    <a:pt x="13" y="516"/>
                    <a:pt x="10" y="519"/>
                    <a:pt x="6" y="519"/>
                  </a:cubicBezTo>
                  <a:close/>
                  <a:moveTo>
                    <a:pt x="6" y="549"/>
                  </a:moveTo>
                  <a:cubicBezTo>
                    <a:pt x="3" y="549"/>
                    <a:pt x="0" y="546"/>
                    <a:pt x="0" y="542"/>
                  </a:cubicBezTo>
                  <a:cubicBezTo>
                    <a:pt x="0" y="539"/>
                    <a:pt x="3" y="536"/>
                    <a:pt x="6" y="536"/>
                  </a:cubicBezTo>
                  <a:cubicBezTo>
                    <a:pt x="10" y="536"/>
                    <a:pt x="13" y="538"/>
                    <a:pt x="13" y="542"/>
                  </a:cubicBezTo>
                  <a:cubicBezTo>
                    <a:pt x="13" y="546"/>
                    <a:pt x="10" y="549"/>
                    <a:pt x="6" y="549"/>
                  </a:cubicBezTo>
                  <a:close/>
                  <a:moveTo>
                    <a:pt x="6" y="578"/>
                  </a:moveTo>
                  <a:cubicBezTo>
                    <a:pt x="3" y="578"/>
                    <a:pt x="0" y="575"/>
                    <a:pt x="0" y="572"/>
                  </a:cubicBezTo>
                  <a:cubicBezTo>
                    <a:pt x="0" y="568"/>
                    <a:pt x="3" y="565"/>
                    <a:pt x="6" y="565"/>
                  </a:cubicBezTo>
                  <a:cubicBezTo>
                    <a:pt x="10" y="565"/>
                    <a:pt x="13" y="568"/>
                    <a:pt x="13" y="571"/>
                  </a:cubicBezTo>
                  <a:lnTo>
                    <a:pt x="13" y="572"/>
                  </a:lnTo>
                  <a:cubicBezTo>
                    <a:pt x="13" y="575"/>
                    <a:pt x="10" y="578"/>
                    <a:pt x="6" y="578"/>
                  </a:cubicBezTo>
                  <a:close/>
                  <a:moveTo>
                    <a:pt x="6" y="608"/>
                  </a:moveTo>
                  <a:cubicBezTo>
                    <a:pt x="3" y="608"/>
                    <a:pt x="0" y="605"/>
                    <a:pt x="0" y="602"/>
                  </a:cubicBezTo>
                  <a:cubicBezTo>
                    <a:pt x="0" y="598"/>
                    <a:pt x="3" y="595"/>
                    <a:pt x="6" y="595"/>
                  </a:cubicBezTo>
                  <a:cubicBezTo>
                    <a:pt x="10" y="595"/>
                    <a:pt x="13" y="598"/>
                    <a:pt x="13" y="602"/>
                  </a:cubicBezTo>
                  <a:cubicBezTo>
                    <a:pt x="13" y="605"/>
                    <a:pt x="10" y="608"/>
                    <a:pt x="6" y="608"/>
                  </a:cubicBezTo>
                  <a:close/>
                  <a:moveTo>
                    <a:pt x="6" y="638"/>
                  </a:moveTo>
                  <a:cubicBezTo>
                    <a:pt x="3" y="638"/>
                    <a:pt x="0" y="635"/>
                    <a:pt x="0" y="632"/>
                  </a:cubicBezTo>
                  <a:cubicBezTo>
                    <a:pt x="0" y="628"/>
                    <a:pt x="3" y="625"/>
                    <a:pt x="6" y="625"/>
                  </a:cubicBezTo>
                  <a:cubicBezTo>
                    <a:pt x="10" y="625"/>
                    <a:pt x="13" y="628"/>
                    <a:pt x="13" y="631"/>
                  </a:cubicBezTo>
                  <a:lnTo>
                    <a:pt x="13" y="632"/>
                  </a:lnTo>
                  <a:cubicBezTo>
                    <a:pt x="13" y="635"/>
                    <a:pt x="10" y="638"/>
                    <a:pt x="6" y="638"/>
                  </a:cubicBezTo>
                  <a:close/>
                  <a:moveTo>
                    <a:pt x="6" y="668"/>
                  </a:moveTo>
                  <a:cubicBezTo>
                    <a:pt x="3" y="668"/>
                    <a:pt x="0" y="665"/>
                    <a:pt x="0" y="661"/>
                  </a:cubicBezTo>
                  <a:cubicBezTo>
                    <a:pt x="0" y="658"/>
                    <a:pt x="3" y="655"/>
                    <a:pt x="6" y="655"/>
                  </a:cubicBezTo>
                  <a:cubicBezTo>
                    <a:pt x="10" y="655"/>
                    <a:pt x="13" y="657"/>
                    <a:pt x="13" y="661"/>
                  </a:cubicBezTo>
                  <a:cubicBezTo>
                    <a:pt x="13" y="665"/>
                    <a:pt x="10" y="668"/>
                    <a:pt x="6" y="668"/>
                  </a:cubicBezTo>
                  <a:close/>
                </a:path>
              </a:pathLst>
            </a:custGeom>
            <a:grpFill/>
            <a:ln cap="flat">
              <a:solidFill>
                <a:schemeClr val="tx1"/>
              </a:solidFill>
              <a:prstDash val="solid"/>
            </a:ln>
          </p:spPr>
          <p:txBody>
            <a:bodyPr vert="horz" wrap="none" lIns="90000" tIns="45000" rIns="90000" bIns="45000" anchor="ctr" anchorCtr="1" compatLnSpc="0"/>
            <a:lstStyle>
              <a:defPPr>
                <a:defRPr lang="en-US"/>
              </a:defPPr>
              <a:lvl1pPr marL="0" algn="l" defTabSz="1828165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914400" algn="l" defTabSz="1828165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828165" algn="l" defTabSz="1828165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742565" algn="l" defTabSz="1828165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56965" algn="l" defTabSz="1828165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571365" algn="l" defTabSz="1828165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485130" algn="l" defTabSz="1828165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399530" algn="l" defTabSz="1828165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7313930" algn="l" defTabSz="1828165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kern="1200" dirty="0">
                <a:ln>
                  <a:noFill/>
                </a:ln>
                <a:latin typeface="Kanit Light" panose="00000400000000000000" pitchFamily="2" charset="-34"/>
                <a:ea typeface="Arial Unicode MS" panose="020B0604020202020204" charset="-122"/>
                <a:cs typeface="Arial Unicode MS" panose="020B0604020202020204" charset="-122"/>
              </a:endParaRPr>
            </a:p>
          </p:txBody>
        </p:sp>
        <p:sp>
          <p:nvSpPr>
            <p:cNvPr id="41" name="Freeform: Shape 40"/>
            <p:cNvSpPr/>
            <p:nvPr/>
          </p:nvSpPr>
          <p:spPr>
            <a:xfrm>
              <a:off x="11979722" y="8923523"/>
              <a:ext cx="40237" cy="36884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" h="12">
                  <a:moveTo>
                    <a:pt x="6" y="12"/>
                  </a:move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10" y="0"/>
                    <a:pt x="13" y="2"/>
                    <a:pt x="13" y="5"/>
                  </a:cubicBezTo>
                  <a:lnTo>
                    <a:pt x="13" y="6"/>
                  </a:lnTo>
                  <a:cubicBezTo>
                    <a:pt x="13" y="9"/>
                    <a:pt x="10" y="12"/>
                    <a:pt x="6" y="12"/>
                  </a:cubicBezTo>
                  <a:close/>
                </a:path>
              </a:pathLst>
            </a:custGeom>
            <a:grpFill/>
            <a:ln cap="flat">
              <a:solidFill>
                <a:schemeClr val="tx1"/>
              </a:solidFill>
              <a:prstDash val="solid"/>
            </a:ln>
          </p:spPr>
          <p:txBody>
            <a:bodyPr vert="horz" wrap="none" lIns="90000" tIns="45000" rIns="90000" bIns="45000" anchor="ctr" anchorCtr="1" compatLnSpc="0"/>
            <a:lstStyle>
              <a:defPPr>
                <a:defRPr lang="en-US"/>
              </a:defPPr>
              <a:lvl1pPr marL="0" algn="l" defTabSz="1828165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914400" algn="l" defTabSz="1828165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828165" algn="l" defTabSz="1828165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742565" algn="l" defTabSz="1828165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56965" algn="l" defTabSz="1828165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571365" algn="l" defTabSz="1828165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485130" algn="l" defTabSz="1828165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399530" algn="l" defTabSz="1828165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7313930" algn="l" defTabSz="1828165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kern="1200" dirty="0">
                <a:ln>
                  <a:noFill/>
                </a:ln>
                <a:latin typeface="Kanit Light" panose="00000400000000000000" pitchFamily="2" charset="-34"/>
                <a:ea typeface="Arial Unicode MS" panose="020B0604020202020204" charset="-122"/>
                <a:cs typeface="Arial Unicode MS" panose="020B0604020202020204" charset="-122"/>
              </a:endParaRPr>
            </a:p>
          </p:txBody>
        </p:sp>
        <p:sp>
          <p:nvSpPr>
            <p:cNvPr id="42" name="Freeform: Shape 41"/>
            <p:cNvSpPr/>
            <p:nvPr/>
          </p:nvSpPr>
          <p:spPr>
            <a:xfrm>
              <a:off x="11902601" y="6277939"/>
              <a:ext cx="194479" cy="194479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" h="59">
                  <a:moveTo>
                    <a:pt x="59" y="29"/>
                  </a:moveTo>
                  <a:cubicBezTo>
                    <a:pt x="59" y="46"/>
                    <a:pt x="46" y="59"/>
                    <a:pt x="29" y="59"/>
                  </a:cubicBezTo>
                  <a:cubicBezTo>
                    <a:pt x="13" y="59"/>
                    <a:pt x="0" y="46"/>
                    <a:pt x="0" y="29"/>
                  </a:cubicBezTo>
                  <a:cubicBezTo>
                    <a:pt x="0" y="13"/>
                    <a:pt x="13" y="0"/>
                    <a:pt x="29" y="0"/>
                  </a:cubicBezTo>
                  <a:cubicBezTo>
                    <a:pt x="46" y="0"/>
                    <a:pt x="59" y="13"/>
                    <a:pt x="59" y="29"/>
                  </a:cubicBezTo>
                  <a:close/>
                </a:path>
              </a:pathLst>
            </a:custGeom>
            <a:grpFill/>
            <a:ln cap="flat">
              <a:solidFill>
                <a:schemeClr val="tx1"/>
              </a:solidFill>
              <a:prstDash val="solid"/>
            </a:ln>
          </p:spPr>
          <p:txBody>
            <a:bodyPr vert="horz" wrap="none" lIns="90000" tIns="45000" rIns="90000" bIns="45000" anchor="ctr" anchorCtr="1" compatLnSpc="0"/>
            <a:lstStyle>
              <a:defPPr>
                <a:defRPr lang="en-US"/>
              </a:defPPr>
              <a:lvl1pPr marL="0" algn="l" defTabSz="1828165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914400" algn="l" defTabSz="1828165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828165" algn="l" defTabSz="1828165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742565" algn="l" defTabSz="1828165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56965" algn="l" defTabSz="1828165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571365" algn="l" defTabSz="1828165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485130" algn="l" defTabSz="1828165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399530" algn="l" defTabSz="1828165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7313930" algn="l" defTabSz="1828165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kern="1200" dirty="0">
                <a:ln>
                  <a:noFill/>
                </a:ln>
                <a:latin typeface="Kanit Light" panose="00000400000000000000" pitchFamily="2" charset="-34"/>
                <a:ea typeface="Arial Unicode MS" panose="020B0604020202020204" charset="-122"/>
                <a:cs typeface="Arial Unicode MS" panose="020B0604020202020204" charset="-122"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3049270" y="3714750"/>
            <a:ext cx="642620" cy="1372870"/>
            <a:chOff x="7359172" y="6505949"/>
            <a:chExt cx="1015975" cy="2541629"/>
          </a:xfrm>
          <a:solidFill>
            <a:schemeClr val="accent6"/>
          </a:solidFill>
        </p:grpSpPr>
        <p:sp>
          <p:nvSpPr>
            <p:cNvPr id="32" name="Freeform: Shape 31"/>
            <p:cNvSpPr/>
            <p:nvPr/>
          </p:nvSpPr>
          <p:spPr>
            <a:xfrm>
              <a:off x="8261152" y="8910111"/>
              <a:ext cx="36884" cy="36884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" h="12">
                  <a:moveTo>
                    <a:pt x="6" y="12"/>
                  </a:moveTo>
                  <a:cubicBezTo>
                    <a:pt x="2" y="12"/>
                    <a:pt x="0" y="9"/>
                    <a:pt x="0" y="6"/>
                  </a:cubicBezTo>
                  <a:cubicBezTo>
                    <a:pt x="0" y="2"/>
                    <a:pt x="2" y="0"/>
                    <a:pt x="6" y="0"/>
                  </a:cubicBezTo>
                  <a:cubicBezTo>
                    <a:pt x="9" y="0"/>
                    <a:pt x="12" y="2"/>
                    <a:pt x="12" y="6"/>
                  </a:cubicBezTo>
                  <a:cubicBezTo>
                    <a:pt x="12" y="9"/>
                    <a:pt x="9" y="12"/>
                    <a:pt x="6" y="12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>
              <a:defPPr>
                <a:defRPr lang="en-US"/>
              </a:defPPr>
              <a:lvl1pPr marL="0" algn="l" defTabSz="1828165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914400" algn="l" defTabSz="1828165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828165" algn="l" defTabSz="1828165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742565" algn="l" defTabSz="1828165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56965" algn="l" defTabSz="1828165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571365" algn="l" defTabSz="1828165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485130" algn="l" defTabSz="1828165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399530" algn="l" defTabSz="1828165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7313930" algn="l" defTabSz="1828165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kern="1200" dirty="0">
                <a:ln>
                  <a:noFill/>
                </a:ln>
                <a:latin typeface="Kanit Light" panose="00000400000000000000" pitchFamily="2" charset="-34"/>
                <a:ea typeface="Arial Unicode MS" panose="020B0604020202020204" charset="-122"/>
                <a:cs typeface="Arial Unicode MS" panose="020B0604020202020204" charset="-122"/>
              </a:endParaRPr>
            </a:p>
          </p:txBody>
        </p:sp>
        <p:grpSp>
          <p:nvGrpSpPr>
            <p:cNvPr id="33" name="Group 32"/>
            <p:cNvGrpSpPr/>
            <p:nvPr/>
          </p:nvGrpSpPr>
          <p:grpSpPr>
            <a:xfrm>
              <a:off x="7359172" y="6505949"/>
              <a:ext cx="1015975" cy="2541629"/>
              <a:chOff x="7359172" y="6505949"/>
              <a:chExt cx="1015975" cy="2541629"/>
            </a:xfrm>
            <a:grpFill/>
          </p:grpSpPr>
          <p:sp>
            <p:nvSpPr>
              <p:cNvPr id="34" name="Freeform: Shape 33"/>
              <p:cNvSpPr/>
              <p:nvPr/>
            </p:nvSpPr>
            <p:spPr>
              <a:xfrm>
                <a:off x="7359172" y="9010694"/>
                <a:ext cx="938864" cy="36884"/>
              </a:xfrm>
              <a:custGeom>
                <a:avLst/>
                <a:gdLst/>
                <a:ahLst/>
                <a:cxnLst>
                  <a:cxn ang="3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281" h="12">
                    <a:moveTo>
                      <a:pt x="7" y="12"/>
                    </a:moveTo>
                    <a:cubicBezTo>
                      <a:pt x="3" y="12"/>
                      <a:pt x="0" y="10"/>
                      <a:pt x="0" y="6"/>
                    </a:cubicBezTo>
                    <a:cubicBezTo>
                      <a:pt x="0" y="3"/>
                      <a:pt x="3" y="0"/>
                      <a:pt x="7" y="0"/>
                    </a:cubicBezTo>
                    <a:cubicBezTo>
                      <a:pt x="10" y="0"/>
                      <a:pt x="13" y="3"/>
                      <a:pt x="13" y="6"/>
                    </a:cubicBezTo>
                    <a:cubicBezTo>
                      <a:pt x="13" y="10"/>
                      <a:pt x="10" y="12"/>
                      <a:pt x="7" y="12"/>
                    </a:cubicBezTo>
                    <a:close/>
                    <a:moveTo>
                      <a:pt x="37" y="12"/>
                    </a:moveTo>
                    <a:lnTo>
                      <a:pt x="36" y="12"/>
                    </a:lnTo>
                    <a:cubicBezTo>
                      <a:pt x="33" y="12"/>
                      <a:pt x="30" y="10"/>
                      <a:pt x="30" y="6"/>
                    </a:cubicBezTo>
                    <a:cubicBezTo>
                      <a:pt x="30" y="3"/>
                      <a:pt x="33" y="0"/>
                      <a:pt x="36" y="0"/>
                    </a:cubicBezTo>
                    <a:lnTo>
                      <a:pt x="37" y="0"/>
                    </a:lnTo>
                    <a:cubicBezTo>
                      <a:pt x="40" y="0"/>
                      <a:pt x="43" y="3"/>
                      <a:pt x="43" y="6"/>
                    </a:cubicBezTo>
                    <a:cubicBezTo>
                      <a:pt x="43" y="10"/>
                      <a:pt x="40" y="12"/>
                      <a:pt x="37" y="12"/>
                    </a:cubicBezTo>
                    <a:close/>
                    <a:moveTo>
                      <a:pt x="66" y="12"/>
                    </a:moveTo>
                    <a:cubicBezTo>
                      <a:pt x="63" y="12"/>
                      <a:pt x="60" y="10"/>
                      <a:pt x="60" y="6"/>
                    </a:cubicBezTo>
                    <a:cubicBezTo>
                      <a:pt x="60" y="3"/>
                      <a:pt x="63" y="0"/>
                      <a:pt x="66" y="0"/>
                    </a:cubicBezTo>
                    <a:cubicBezTo>
                      <a:pt x="69" y="0"/>
                      <a:pt x="72" y="3"/>
                      <a:pt x="72" y="6"/>
                    </a:cubicBezTo>
                    <a:cubicBezTo>
                      <a:pt x="72" y="10"/>
                      <a:pt x="70" y="12"/>
                      <a:pt x="66" y="12"/>
                    </a:cubicBezTo>
                    <a:close/>
                    <a:moveTo>
                      <a:pt x="96" y="12"/>
                    </a:moveTo>
                    <a:cubicBezTo>
                      <a:pt x="92" y="12"/>
                      <a:pt x="90" y="10"/>
                      <a:pt x="90" y="6"/>
                    </a:cubicBezTo>
                    <a:cubicBezTo>
                      <a:pt x="90" y="3"/>
                      <a:pt x="92" y="0"/>
                      <a:pt x="96" y="0"/>
                    </a:cubicBezTo>
                    <a:cubicBezTo>
                      <a:pt x="100" y="0"/>
                      <a:pt x="102" y="3"/>
                      <a:pt x="102" y="6"/>
                    </a:cubicBezTo>
                    <a:cubicBezTo>
                      <a:pt x="102" y="10"/>
                      <a:pt x="100" y="12"/>
                      <a:pt x="96" y="12"/>
                    </a:cubicBezTo>
                    <a:close/>
                    <a:moveTo>
                      <a:pt x="126" y="12"/>
                    </a:moveTo>
                    <a:cubicBezTo>
                      <a:pt x="122" y="12"/>
                      <a:pt x="119" y="10"/>
                      <a:pt x="119" y="6"/>
                    </a:cubicBezTo>
                    <a:cubicBezTo>
                      <a:pt x="119" y="3"/>
                      <a:pt x="122" y="0"/>
                      <a:pt x="126" y="0"/>
                    </a:cubicBezTo>
                    <a:cubicBezTo>
                      <a:pt x="130" y="0"/>
                      <a:pt x="132" y="3"/>
                      <a:pt x="132" y="6"/>
                    </a:cubicBezTo>
                    <a:cubicBezTo>
                      <a:pt x="132" y="10"/>
                      <a:pt x="130" y="12"/>
                      <a:pt x="126" y="12"/>
                    </a:cubicBezTo>
                    <a:close/>
                    <a:moveTo>
                      <a:pt x="156" y="12"/>
                    </a:moveTo>
                    <a:lnTo>
                      <a:pt x="155" y="12"/>
                    </a:lnTo>
                    <a:cubicBezTo>
                      <a:pt x="152" y="12"/>
                      <a:pt x="149" y="10"/>
                      <a:pt x="149" y="6"/>
                    </a:cubicBezTo>
                    <a:cubicBezTo>
                      <a:pt x="149" y="3"/>
                      <a:pt x="152" y="0"/>
                      <a:pt x="155" y="0"/>
                    </a:cubicBezTo>
                    <a:lnTo>
                      <a:pt x="156" y="0"/>
                    </a:lnTo>
                    <a:cubicBezTo>
                      <a:pt x="159" y="0"/>
                      <a:pt x="162" y="3"/>
                      <a:pt x="162" y="6"/>
                    </a:cubicBezTo>
                    <a:cubicBezTo>
                      <a:pt x="162" y="10"/>
                      <a:pt x="159" y="12"/>
                      <a:pt x="156" y="12"/>
                    </a:cubicBezTo>
                    <a:close/>
                    <a:moveTo>
                      <a:pt x="185" y="12"/>
                    </a:moveTo>
                    <a:cubicBezTo>
                      <a:pt x="181" y="12"/>
                      <a:pt x="179" y="10"/>
                      <a:pt x="179" y="6"/>
                    </a:cubicBezTo>
                    <a:cubicBezTo>
                      <a:pt x="179" y="3"/>
                      <a:pt x="181" y="0"/>
                      <a:pt x="185" y="0"/>
                    </a:cubicBezTo>
                    <a:cubicBezTo>
                      <a:pt x="189" y="0"/>
                      <a:pt x="192" y="3"/>
                      <a:pt x="192" y="6"/>
                    </a:cubicBezTo>
                    <a:cubicBezTo>
                      <a:pt x="192" y="10"/>
                      <a:pt x="189" y="12"/>
                      <a:pt x="185" y="12"/>
                    </a:cubicBezTo>
                    <a:close/>
                    <a:moveTo>
                      <a:pt x="215" y="12"/>
                    </a:moveTo>
                    <a:cubicBezTo>
                      <a:pt x="212" y="12"/>
                      <a:pt x="208" y="10"/>
                      <a:pt x="208" y="6"/>
                    </a:cubicBezTo>
                    <a:cubicBezTo>
                      <a:pt x="208" y="3"/>
                      <a:pt x="212" y="0"/>
                      <a:pt x="215" y="0"/>
                    </a:cubicBezTo>
                    <a:cubicBezTo>
                      <a:pt x="218" y="0"/>
                      <a:pt x="221" y="3"/>
                      <a:pt x="221" y="6"/>
                    </a:cubicBezTo>
                    <a:cubicBezTo>
                      <a:pt x="221" y="10"/>
                      <a:pt x="219" y="12"/>
                      <a:pt x="215" y="12"/>
                    </a:cubicBezTo>
                    <a:close/>
                    <a:moveTo>
                      <a:pt x="245" y="12"/>
                    </a:moveTo>
                    <a:cubicBezTo>
                      <a:pt x="241" y="12"/>
                      <a:pt x="238" y="10"/>
                      <a:pt x="238" y="6"/>
                    </a:cubicBezTo>
                    <a:cubicBezTo>
                      <a:pt x="238" y="3"/>
                      <a:pt x="241" y="0"/>
                      <a:pt x="245" y="0"/>
                    </a:cubicBezTo>
                    <a:cubicBezTo>
                      <a:pt x="248" y="0"/>
                      <a:pt x="251" y="3"/>
                      <a:pt x="251" y="6"/>
                    </a:cubicBezTo>
                    <a:cubicBezTo>
                      <a:pt x="251" y="10"/>
                      <a:pt x="248" y="12"/>
                      <a:pt x="245" y="12"/>
                    </a:cubicBezTo>
                    <a:close/>
                    <a:moveTo>
                      <a:pt x="275" y="12"/>
                    </a:moveTo>
                    <a:lnTo>
                      <a:pt x="274" y="12"/>
                    </a:lnTo>
                    <a:cubicBezTo>
                      <a:pt x="271" y="12"/>
                      <a:pt x="268" y="10"/>
                      <a:pt x="268" y="6"/>
                    </a:cubicBezTo>
                    <a:cubicBezTo>
                      <a:pt x="268" y="3"/>
                      <a:pt x="271" y="0"/>
                      <a:pt x="274" y="0"/>
                    </a:cubicBezTo>
                    <a:lnTo>
                      <a:pt x="275" y="0"/>
                    </a:lnTo>
                    <a:cubicBezTo>
                      <a:pt x="278" y="0"/>
                      <a:pt x="281" y="3"/>
                      <a:pt x="281" y="6"/>
                    </a:cubicBezTo>
                    <a:cubicBezTo>
                      <a:pt x="281" y="10"/>
                      <a:pt x="278" y="12"/>
                      <a:pt x="275" y="12"/>
                    </a:cubicBezTo>
                    <a:close/>
                  </a:path>
                </a:pathLst>
              </a:custGeom>
              <a:grpFill/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>
                <a:defPPr>
                  <a:defRPr lang="en-US"/>
                </a:defPPr>
                <a:lvl1pPr marL="0" algn="l" defTabSz="1828165" rtl="0" eaLnBrk="1" latinLnBrk="0" hangingPunct="1"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914400" algn="l" defTabSz="1828165" rtl="0" eaLnBrk="1" latinLnBrk="0" hangingPunct="1"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828165" algn="l" defTabSz="1828165" rtl="0" eaLnBrk="1" latinLnBrk="0" hangingPunct="1"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742565" algn="l" defTabSz="1828165" rtl="0" eaLnBrk="1" latinLnBrk="0" hangingPunct="1"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656965" algn="l" defTabSz="1828165" rtl="0" eaLnBrk="1" latinLnBrk="0" hangingPunct="1"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4571365" algn="l" defTabSz="1828165" rtl="0" eaLnBrk="1" latinLnBrk="0" hangingPunct="1"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485130" algn="l" defTabSz="1828165" rtl="0" eaLnBrk="1" latinLnBrk="0" hangingPunct="1"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399530" algn="l" defTabSz="1828165" rtl="0" eaLnBrk="1" latinLnBrk="0" hangingPunct="1"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313930" algn="l" defTabSz="1828165" rtl="0" eaLnBrk="1" latinLnBrk="0" hangingPunct="1"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sz="1800" b="0" i="0" u="none" strike="noStrike" kern="1200" dirty="0">
                  <a:ln>
                    <a:noFill/>
                  </a:ln>
                  <a:latin typeface="Kanit Light" panose="00000400000000000000" pitchFamily="2" charset="-34"/>
                  <a:ea typeface="Arial Unicode MS" panose="020B0604020202020204" charset="-122"/>
                  <a:cs typeface="Arial Unicode MS" panose="020B0604020202020204" charset="-122"/>
                </a:endParaRPr>
              </a:p>
            </p:txBody>
          </p:sp>
          <p:sp>
            <p:nvSpPr>
              <p:cNvPr id="35" name="Freeform: Shape 34"/>
              <p:cNvSpPr/>
              <p:nvPr/>
            </p:nvSpPr>
            <p:spPr>
              <a:xfrm>
                <a:off x="8261152" y="6730606"/>
                <a:ext cx="36884" cy="40237"/>
              </a:xfrm>
              <a:custGeom>
                <a:avLst/>
                <a:gdLst/>
                <a:ahLst/>
                <a:cxnLst>
                  <a:cxn ang="3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12" h="13">
                    <a:moveTo>
                      <a:pt x="6" y="13"/>
                    </a:moveTo>
                    <a:cubicBezTo>
                      <a:pt x="2" y="13"/>
                      <a:pt x="0" y="10"/>
                      <a:pt x="0" y="7"/>
                    </a:cubicBezTo>
                    <a:cubicBezTo>
                      <a:pt x="0" y="3"/>
                      <a:pt x="2" y="0"/>
                      <a:pt x="6" y="0"/>
                    </a:cubicBezTo>
                    <a:cubicBezTo>
                      <a:pt x="9" y="0"/>
                      <a:pt x="12" y="3"/>
                      <a:pt x="12" y="7"/>
                    </a:cubicBezTo>
                    <a:cubicBezTo>
                      <a:pt x="12" y="10"/>
                      <a:pt x="9" y="13"/>
                      <a:pt x="6" y="13"/>
                    </a:cubicBezTo>
                    <a:close/>
                  </a:path>
                </a:pathLst>
              </a:custGeom>
              <a:grpFill/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>
                <a:defPPr>
                  <a:defRPr lang="en-US"/>
                </a:defPPr>
                <a:lvl1pPr marL="0" algn="l" defTabSz="1828165" rtl="0" eaLnBrk="1" latinLnBrk="0" hangingPunct="1"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914400" algn="l" defTabSz="1828165" rtl="0" eaLnBrk="1" latinLnBrk="0" hangingPunct="1"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828165" algn="l" defTabSz="1828165" rtl="0" eaLnBrk="1" latinLnBrk="0" hangingPunct="1"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742565" algn="l" defTabSz="1828165" rtl="0" eaLnBrk="1" latinLnBrk="0" hangingPunct="1"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656965" algn="l" defTabSz="1828165" rtl="0" eaLnBrk="1" latinLnBrk="0" hangingPunct="1"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4571365" algn="l" defTabSz="1828165" rtl="0" eaLnBrk="1" latinLnBrk="0" hangingPunct="1"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485130" algn="l" defTabSz="1828165" rtl="0" eaLnBrk="1" latinLnBrk="0" hangingPunct="1"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399530" algn="l" defTabSz="1828165" rtl="0" eaLnBrk="1" latinLnBrk="0" hangingPunct="1"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313930" algn="l" defTabSz="1828165" rtl="0" eaLnBrk="1" latinLnBrk="0" hangingPunct="1"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sz="1800" b="0" i="0" u="none" strike="noStrike" kern="1200" dirty="0">
                  <a:ln>
                    <a:noFill/>
                  </a:ln>
                  <a:latin typeface="Kanit Light" panose="00000400000000000000" pitchFamily="2" charset="-34"/>
                  <a:ea typeface="Arial Unicode MS" panose="020B0604020202020204" charset="-122"/>
                  <a:cs typeface="Arial Unicode MS" panose="020B0604020202020204" charset="-122"/>
                </a:endParaRPr>
              </a:p>
            </p:txBody>
          </p:sp>
          <p:sp>
            <p:nvSpPr>
              <p:cNvPr id="36" name="Freeform: Shape 35"/>
              <p:cNvSpPr/>
              <p:nvPr/>
            </p:nvSpPr>
            <p:spPr>
              <a:xfrm>
                <a:off x="8261152" y="6831198"/>
                <a:ext cx="36884" cy="2018557"/>
              </a:xfrm>
              <a:custGeom>
                <a:avLst/>
                <a:gdLst/>
                <a:ahLst/>
                <a:cxnLst>
                  <a:cxn ang="3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12" h="603">
                    <a:moveTo>
                      <a:pt x="6" y="13"/>
                    </a:moveTo>
                    <a:cubicBezTo>
                      <a:pt x="2" y="13"/>
                      <a:pt x="0" y="10"/>
                      <a:pt x="0" y="6"/>
                    </a:cubicBezTo>
                    <a:cubicBezTo>
                      <a:pt x="0" y="3"/>
                      <a:pt x="2" y="0"/>
                      <a:pt x="6" y="0"/>
                    </a:cubicBezTo>
                    <a:cubicBezTo>
                      <a:pt x="9" y="0"/>
                      <a:pt x="12" y="3"/>
                      <a:pt x="12" y="6"/>
                    </a:cubicBezTo>
                    <a:cubicBezTo>
                      <a:pt x="12" y="10"/>
                      <a:pt x="9" y="13"/>
                      <a:pt x="6" y="13"/>
                    </a:cubicBezTo>
                    <a:close/>
                    <a:moveTo>
                      <a:pt x="6" y="42"/>
                    </a:moveTo>
                    <a:cubicBezTo>
                      <a:pt x="2" y="42"/>
                      <a:pt x="0" y="40"/>
                      <a:pt x="0" y="36"/>
                    </a:cubicBezTo>
                    <a:cubicBezTo>
                      <a:pt x="0" y="32"/>
                      <a:pt x="2" y="29"/>
                      <a:pt x="6" y="29"/>
                    </a:cubicBezTo>
                    <a:cubicBezTo>
                      <a:pt x="9" y="29"/>
                      <a:pt x="12" y="32"/>
                      <a:pt x="12" y="36"/>
                    </a:cubicBezTo>
                    <a:cubicBezTo>
                      <a:pt x="12" y="40"/>
                      <a:pt x="9" y="42"/>
                      <a:pt x="6" y="42"/>
                    </a:cubicBezTo>
                    <a:close/>
                    <a:moveTo>
                      <a:pt x="6" y="72"/>
                    </a:moveTo>
                    <a:cubicBezTo>
                      <a:pt x="2" y="72"/>
                      <a:pt x="0" y="69"/>
                      <a:pt x="0" y="65"/>
                    </a:cubicBezTo>
                    <a:cubicBezTo>
                      <a:pt x="0" y="62"/>
                      <a:pt x="2" y="59"/>
                      <a:pt x="6" y="59"/>
                    </a:cubicBezTo>
                    <a:cubicBezTo>
                      <a:pt x="9" y="59"/>
                      <a:pt x="12" y="61"/>
                      <a:pt x="12" y="65"/>
                    </a:cubicBezTo>
                    <a:cubicBezTo>
                      <a:pt x="12" y="69"/>
                      <a:pt x="9" y="72"/>
                      <a:pt x="6" y="72"/>
                    </a:cubicBezTo>
                    <a:close/>
                    <a:moveTo>
                      <a:pt x="6" y="101"/>
                    </a:moveTo>
                    <a:cubicBezTo>
                      <a:pt x="2" y="101"/>
                      <a:pt x="0" y="98"/>
                      <a:pt x="0" y="95"/>
                    </a:cubicBezTo>
                    <a:cubicBezTo>
                      <a:pt x="0" y="92"/>
                      <a:pt x="2" y="89"/>
                      <a:pt x="6" y="89"/>
                    </a:cubicBezTo>
                    <a:cubicBezTo>
                      <a:pt x="9" y="89"/>
                      <a:pt x="12" y="91"/>
                      <a:pt x="12" y="95"/>
                    </a:cubicBezTo>
                    <a:cubicBezTo>
                      <a:pt x="12" y="98"/>
                      <a:pt x="9" y="101"/>
                      <a:pt x="6" y="101"/>
                    </a:cubicBezTo>
                    <a:close/>
                    <a:moveTo>
                      <a:pt x="6" y="131"/>
                    </a:moveTo>
                    <a:cubicBezTo>
                      <a:pt x="2" y="131"/>
                      <a:pt x="0" y="128"/>
                      <a:pt x="0" y="124"/>
                    </a:cubicBezTo>
                    <a:cubicBezTo>
                      <a:pt x="0" y="121"/>
                      <a:pt x="2" y="118"/>
                      <a:pt x="6" y="118"/>
                    </a:cubicBezTo>
                    <a:cubicBezTo>
                      <a:pt x="9" y="118"/>
                      <a:pt x="12" y="120"/>
                      <a:pt x="12" y="124"/>
                    </a:cubicBezTo>
                    <a:cubicBezTo>
                      <a:pt x="12" y="128"/>
                      <a:pt x="9" y="131"/>
                      <a:pt x="6" y="131"/>
                    </a:cubicBezTo>
                    <a:close/>
                    <a:moveTo>
                      <a:pt x="6" y="160"/>
                    </a:moveTo>
                    <a:cubicBezTo>
                      <a:pt x="2" y="160"/>
                      <a:pt x="0" y="157"/>
                      <a:pt x="0" y="154"/>
                    </a:cubicBezTo>
                    <a:cubicBezTo>
                      <a:pt x="0" y="150"/>
                      <a:pt x="2" y="148"/>
                      <a:pt x="6" y="148"/>
                    </a:cubicBezTo>
                    <a:cubicBezTo>
                      <a:pt x="9" y="148"/>
                      <a:pt x="12" y="150"/>
                      <a:pt x="12" y="153"/>
                    </a:cubicBezTo>
                    <a:lnTo>
                      <a:pt x="12" y="154"/>
                    </a:lnTo>
                    <a:cubicBezTo>
                      <a:pt x="12" y="157"/>
                      <a:pt x="9" y="160"/>
                      <a:pt x="6" y="160"/>
                    </a:cubicBezTo>
                    <a:close/>
                    <a:moveTo>
                      <a:pt x="6" y="190"/>
                    </a:moveTo>
                    <a:cubicBezTo>
                      <a:pt x="2" y="190"/>
                      <a:pt x="0" y="187"/>
                      <a:pt x="0" y="183"/>
                    </a:cubicBezTo>
                    <a:cubicBezTo>
                      <a:pt x="0" y="180"/>
                      <a:pt x="2" y="177"/>
                      <a:pt x="6" y="177"/>
                    </a:cubicBezTo>
                    <a:cubicBezTo>
                      <a:pt x="9" y="177"/>
                      <a:pt x="12" y="180"/>
                      <a:pt x="12" y="183"/>
                    </a:cubicBezTo>
                    <a:cubicBezTo>
                      <a:pt x="12" y="187"/>
                      <a:pt x="9" y="190"/>
                      <a:pt x="6" y="190"/>
                    </a:cubicBezTo>
                    <a:close/>
                    <a:moveTo>
                      <a:pt x="6" y="219"/>
                    </a:moveTo>
                    <a:cubicBezTo>
                      <a:pt x="2" y="219"/>
                      <a:pt x="0" y="217"/>
                      <a:pt x="0" y="213"/>
                    </a:cubicBezTo>
                    <a:cubicBezTo>
                      <a:pt x="0" y="209"/>
                      <a:pt x="2" y="206"/>
                      <a:pt x="6" y="206"/>
                    </a:cubicBezTo>
                    <a:cubicBezTo>
                      <a:pt x="9" y="206"/>
                      <a:pt x="12" y="209"/>
                      <a:pt x="12" y="213"/>
                    </a:cubicBezTo>
                    <a:cubicBezTo>
                      <a:pt x="12" y="217"/>
                      <a:pt x="9" y="219"/>
                      <a:pt x="6" y="219"/>
                    </a:cubicBezTo>
                    <a:close/>
                    <a:moveTo>
                      <a:pt x="6" y="249"/>
                    </a:moveTo>
                    <a:cubicBezTo>
                      <a:pt x="2" y="249"/>
                      <a:pt x="0" y="246"/>
                      <a:pt x="0" y="242"/>
                    </a:cubicBezTo>
                    <a:cubicBezTo>
                      <a:pt x="0" y="239"/>
                      <a:pt x="2" y="236"/>
                      <a:pt x="6" y="236"/>
                    </a:cubicBezTo>
                    <a:cubicBezTo>
                      <a:pt x="9" y="236"/>
                      <a:pt x="12" y="238"/>
                      <a:pt x="12" y="242"/>
                    </a:cubicBezTo>
                    <a:cubicBezTo>
                      <a:pt x="12" y="246"/>
                      <a:pt x="9" y="249"/>
                      <a:pt x="6" y="249"/>
                    </a:cubicBezTo>
                    <a:close/>
                    <a:moveTo>
                      <a:pt x="6" y="278"/>
                    </a:moveTo>
                    <a:cubicBezTo>
                      <a:pt x="2" y="278"/>
                      <a:pt x="0" y="275"/>
                      <a:pt x="0" y="272"/>
                    </a:cubicBezTo>
                    <a:cubicBezTo>
                      <a:pt x="0" y="269"/>
                      <a:pt x="2" y="266"/>
                      <a:pt x="6" y="266"/>
                    </a:cubicBezTo>
                    <a:cubicBezTo>
                      <a:pt x="9" y="266"/>
                      <a:pt x="12" y="268"/>
                      <a:pt x="12" y="272"/>
                    </a:cubicBezTo>
                    <a:cubicBezTo>
                      <a:pt x="12" y="275"/>
                      <a:pt x="9" y="278"/>
                      <a:pt x="6" y="278"/>
                    </a:cubicBezTo>
                    <a:close/>
                    <a:moveTo>
                      <a:pt x="6" y="308"/>
                    </a:moveTo>
                    <a:cubicBezTo>
                      <a:pt x="2" y="308"/>
                      <a:pt x="0" y="305"/>
                      <a:pt x="0" y="301"/>
                    </a:cubicBezTo>
                    <a:cubicBezTo>
                      <a:pt x="0" y="298"/>
                      <a:pt x="2" y="295"/>
                      <a:pt x="6" y="295"/>
                    </a:cubicBezTo>
                    <a:cubicBezTo>
                      <a:pt x="9" y="295"/>
                      <a:pt x="12" y="297"/>
                      <a:pt x="12" y="301"/>
                    </a:cubicBezTo>
                    <a:cubicBezTo>
                      <a:pt x="12" y="305"/>
                      <a:pt x="9" y="308"/>
                      <a:pt x="6" y="308"/>
                    </a:cubicBezTo>
                    <a:close/>
                    <a:moveTo>
                      <a:pt x="6" y="337"/>
                    </a:moveTo>
                    <a:cubicBezTo>
                      <a:pt x="2" y="337"/>
                      <a:pt x="0" y="334"/>
                      <a:pt x="0" y="331"/>
                    </a:cubicBezTo>
                    <a:cubicBezTo>
                      <a:pt x="0" y="327"/>
                      <a:pt x="2" y="325"/>
                      <a:pt x="6" y="325"/>
                    </a:cubicBezTo>
                    <a:cubicBezTo>
                      <a:pt x="9" y="325"/>
                      <a:pt x="12" y="327"/>
                      <a:pt x="12" y="330"/>
                    </a:cubicBezTo>
                    <a:lnTo>
                      <a:pt x="12" y="331"/>
                    </a:lnTo>
                    <a:cubicBezTo>
                      <a:pt x="12" y="334"/>
                      <a:pt x="9" y="337"/>
                      <a:pt x="6" y="337"/>
                    </a:cubicBezTo>
                    <a:close/>
                    <a:moveTo>
                      <a:pt x="6" y="367"/>
                    </a:moveTo>
                    <a:cubicBezTo>
                      <a:pt x="2" y="367"/>
                      <a:pt x="0" y="364"/>
                      <a:pt x="0" y="360"/>
                    </a:cubicBezTo>
                    <a:cubicBezTo>
                      <a:pt x="0" y="357"/>
                      <a:pt x="2" y="354"/>
                      <a:pt x="6" y="354"/>
                    </a:cubicBezTo>
                    <a:cubicBezTo>
                      <a:pt x="9" y="354"/>
                      <a:pt x="12" y="357"/>
                      <a:pt x="12" y="360"/>
                    </a:cubicBezTo>
                    <a:cubicBezTo>
                      <a:pt x="12" y="364"/>
                      <a:pt x="9" y="367"/>
                      <a:pt x="6" y="367"/>
                    </a:cubicBezTo>
                    <a:close/>
                    <a:moveTo>
                      <a:pt x="6" y="396"/>
                    </a:moveTo>
                    <a:cubicBezTo>
                      <a:pt x="2" y="396"/>
                      <a:pt x="0" y="394"/>
                      <a:pt x="0" y="390"/>
                    </a:cubicBezTo>
                    <a:cubicBezTo>
                      <a:pt x="0" y="386"/>
                      <a:pt x="2" y="383"/>
                      <a:pt x="6" y="383"/>
                    </a:cubicBezTo>
                    <a:cubicBezTo>
                      <a:pt x="9" y="383"/>
                      <a:pt x="12" y="386"/>
                      <a:pt x="12" y="390"/>
                    </a:cubicBezTo>
                    <a:cubicBezTo>
                      <a:pt x="12" y="394"/>
                      <a:pt x="9" y="396"/>
                      <a:pt x="6" y="396"/>
                    </a:cubicBezTo>
                    <a:close/>
                    <a:moveTo>
                      <a:pt x="6" y="426"/>
                    </a:moveTo>
                    <a:cubicBezTo>
                      <a:pt x="2" y="426"/>
                      <a:pt x="0" y="423"/>
                      <a:pt x="0" y="419"/>
                    </a:cubicBezTo>
                    <a:cubicBezTo>
                      <a:pt x="0" y="416"/>
                      <a:pt x="2" y="413"/>
                      <a:pt x="6" y="413"/>
                    </a:cubicBezTo>
                    <a:cubicBezTo>
                      <a:pt x="9" y="413"/>
                      <a:pt x="12" y="415"/>
                      <a:pt x="12" y="419"/>
                    </a:cubicBezTo>
                    <a:cubicBezTo>
                      <a:pt x="12" y="423"/>
                      <a:pt x="9" y="426"/>
                      <a:pt x="6" y="426"/>
                    </a:cubicBezTo>
                    <a:close/>
                    <a:moveTo>
                      <a:pt x="6" y="455"/>
                    </a:moveTo>
                    <a:cubicBezTo>
                      <a:pt x="2" y="455"/>
                      <a:pt x="0" y="452"/>
                      <a:pt x="0" y="449"/>
                    </a:cubicBezTo>
                    <a:cubicBezTo>
                      <a:pt x="0" y="446"/>
                      <a:pt x="2" y="443"/>
                      <a:pt x="6" y="443"/>
                    </a:cubicBezTo>
                    <a:cubicBezTo>
                      <a:pt x="9" y="443"/>
                      <a:pt x="12" y="445"/>
                      <a:pt x="12" y="449"/>
                    </a:cubicBezTo>
                    <a:cubicBezTo>
                      <a:pt x="12" y="452"/>
                      <a:pt x="9" y="455"/>
                      <a:pt x="6" y="455"/>
                    </a:cubicBezTo>
                    <a:close/>
                    <a:moveTo>
                      <a:pt x="6" y="485"/>
                    </a:moveTo>
                    <a:cubicBezTo>
                      <a:pt x="2" y="485"/>
                      <a:pt x="0" y="482"/>
                      <a:pt x="0" y="479"/>
                    </a:cubicBezTo>
                    <a:cubicBezTo>
                      <a:pt x="0" y="475"/>
                      <a:pt x="2" y="472"/>
                      <a:pt x="6" y="472"/>
                    </a:cubicBezTo>
                    <a:cubicBezTo>
                      <a:pt x="9" y="472"/>
                      <a:pt x="12" y="474"/>
                      <a:pt x="12" y="478"/>
                    </a:cubicBezTo>
                    <a:lnTo>
                      <a:pt x="12" y="479"/>
                    </a:lnTo>
                    <a:cubicBezTo>
                      <a:pt x="12" y="482"/>
                      <a:pt x="9" y="485"/>
                      <a:pt x="6" y="485"/>
                    </a:cubicBezTo>
                    <a:close/>
                    <a:moveTo>
                      <a:pt x="6" y="514"/>
                    </a:moveTo>
                    <a:cubicBezTo>
                      <a:pt x="2" y="514"/>
                      <a:pt x="0" y="511"/>
                      <a:pt x="0" y="508"/>
                    </a:cubicBezTo>
                    <a:cubicBezTo>
                      <a:pt x="0" y="504"/>
                      <a:pt x="2" y="502"/>
                      <a:pt x="6" y="502"/>
                    </a:cubicBezTo>
                    <a:cubicBezTo>
                      <a:pt x="9" y="502"/>
                      <a:pt x="12" y="504"/>
                      <a:pt x="12" y="507"/>
                    </a:cubicBezTo>
                    <a:lnTo>
                      <a:pt x="12" y="508"/>
                    </a:lnTo>
                    <a:cubicBezTo>
                      <a:pt x="12" y="511"/>
                      <a:pt x="9" y="514"/>
                      <a:pt x="6" y="514"/>
                    </a:cubicBezTo>
                    <a:close/>
                    <a:moveTo>
                      <a:pt x="6" y="544"/>
                    </a:moveTo>
                    <a:cubicBezTo>
                      <a:pt x="2" y="544"/>
                      <a:pt x="0" y="541"/>
                      <a:pt x="0" y="537"/>
                    </a:cubicBezTo>
                    <a:cubicBezTo>
                      <a:pt x="0" y="534"/>
                      <a:pt x="2" y="531"/>
                      <a:pt x="6" y="531"/>
                    </a:cubicBezTo>
                    <a:cubicBezTo>
                      <a:pt x="9" y="531"/>
                      <a:pt x="12" y="534"/>
                      <a:pt x="12" y="537"/>
                    </a:cubicBezTo>
                    <a:cubicBezTo>
                      <a:pt x="12" y="541"/>
                      <a:pt x="9" y="544"/>
                      <a:pt x="6" y="544"/>
                    </a:cubicBezTo>
                    <a:close/>
                    <a:moveTo>
                      <a:pt x="6" y="573"/>
                    </a:moveTo>
                    <a:cubicBezTo>
                      <a:pt x="2" y="573"/>
                      <a:pt x="0" y="571"/>
                      <a:pt x="0" y="567"/>
                    </a:cubicBezTo>
                    <a:cubicBezTo>
                      <a:pt x="0" y="563"/>
                      <a:pt x="2" y="560"/>
                      <a:pt x="6" y="560"/>
                    </a:cubicBezTo>
                    <a:cubicBezTo>
                      <a:pt x="9" y="560"/>
                      <a:pt x="12" y="563"/>
                      <a:pt x="12" y="567"/>
                    </a:cubicBezTo>
                    <a:cubicBezTo>
                      <a:pt x="12" y="571"/>
                      <a:pt x="9" y="573"/>
                      <a:pt x="6" y="573"/>
                    </a:cubicBezTo>
                    <a:close/>
                    <a:moveTo>
                      <a:pt x="6" y="603"/>
                    </a:moveTo>
                    <a:cubicBezTo>
                      <a:pt x="2" y="603"/>
                      <a:pt x="0" y="600"/>
                      <a:pt x="0" y="596"/>
                    </a:cubicBezTo>
                    <a:cubicBezTo>
                      <a:pt x="0" y="593"/>
                      <a:pt x="2" y="590"/>
                      <a:pt x="6" y="590"/>
                    </a:cubicBezTo>
                    <a:cubicBezTo>
                      <a:pt x="9" y="590"/>
                      <a:pt x="12" y="592"/>
                      <a:pt x="12" y="596"/>
                    </a:cubicBezTo>
                    <a:cubicBezTo>
                      <a:pt x="12" y="600"/>
                      <a:pt x="9" y="603"/>
                      <a:pt x="6" y="603"/>
                    </a:cubicBezTo>
                    <a:close/>
                  </a:path>
                </a:pathLst>
              </a:custGeom>
              <a:grpFill/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>
                <a:defPPr>
                  <a:defRPr lang="en-US"/>
                </a:defPPr>
                <a:lvl1pPr marL="0" algn="l" defTabSz="1828165" rtl="0" eaLnBrk="1" latinLnBrk="0" hangingPunct="1"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914400" algn="l" defTabSz="1828165" rtl="0" eaLnBrk="1" latinLnBrk="0" hangingPunct="1"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828165" algn="l" defTabSz="1828165" rtl="0" eaLnBrk="1" latinLnBrk="0" hangingPunct="1"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742565" algn="l" defTabSz="1828165" rtl="0" eaLnBrk="1" latinLnBrk="0" hangingPunct="1"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656965" algn="l" defTabSz="1828165" rtl="0" eaLnBrk="1" latinLnBrk="0" hangingPunct="1"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4571365" algn="l" defTabSz="1828165" rtl="0" eaLnBrk="1" latinLnBrk="0" hangingPunct="1"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485130" algn="l" defTabSz="1828165" rtl="0" eaLnBrk="1" latinLnBrk="0" hangingPunct="1"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399530" algn="l" defTabSz="1828165" rtl="0" eaLnBrk="1" latinLnBrk="0" hangingPunct="1"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313930" algn="l" defTabSz="1828165" rtl="0" eaLnBrk="1" latinLnBrk="0" hangingPunct="1"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sz="1800" b="0" i="0" u="none" strike="noStrike" kern="1200" dirty="0">
                  <a:ln>
                    <a:noFill/>
                  </a:ln>
                  <a:latin typeface="Kanit Light" panose="00000400000000000000" pitchFamily="2" charset="-34"/>
                  <a:ea typeface="Arial Unicode MS" panose="020B0604020202020204" charset="-122"/>
                  <a:cs typeface="Arial Unicode MS" panose="020B0604020202020204" charset="-122"/>
                </a:endParaRPr>
              </a:p>
            </p:txBody>
          </p:sp>
          <p:sp>
            <p:nvSpPr>
              <p:cNvPr id="37" name="Freeform: Shape 36"/>
              <p:cNvSpPr/>
              <p:nvPr/>
            </p:nvSpPr>
            <p:spPr>
              <a:xfrm>
                <a:off x="8180668" y="6505949"/>
                <a:ext cx="194479" cy="191126"/>
              </a:xfrm>
              <a:custGeom>
                <a:avLst/>
                <a:gdLst/>
                <a:ahLst/>
                <a:cxnLst>
                  <a:cxn ang="3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59" h="58">
                    <a:moveTo>
                      <a:pt x="59" y="29"/>
                    </a:moveTo>
                    <a:cubicBezTo>
                      <a:pt x="59" y="46"/>
                      <a:pt x="46" y="58"/>
                      <a:pt x="30" y="58"/>
                    </a:cubicBezTo>
                    <a:cubicBezTo>
                      <a:pt x="14" y="58"/>
                      <a:pt x="0" y="46"/>
                      <a:pt x="0" y="29"/>
                    </a:cubicBezTo>
                    <a:cubicBezTo>
                      <a:pt x="0" y="13"/>
                      <a:pt x="14" y="0"/>
                      <a:pt x="30" y="0"/>
                    </a:cubicBezTo>
                    <a:cubicBezTo>
                      <a:pt x="46" y="0"/>
                      <a:pt x="59" y="13"/>
                      <a:pt x="59" y="29"/>
                    </a:cubicBezTo>
                    <a:close/>
                  </a:path>
                </a:pathLst>
              </a:custGeom>
              <a:grpFill/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>
                <a:defPPr>
                  <a:defRPr lang="en-US"/>
                </a:defPPr>
                <a:lvl1pPr marL="0" algn="l" defTabSz="1828165" rtl="0" eaLnBrk="1" latinLnBrk="0" hangingPunct="1"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914400" algn="l" defTabSz="1828165" rtl="0" eaLnBrk="1" latinLnBrk="0" hangingPunct="1"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828165" algn="l" defTabSz="1828165" rtl="0" eaLnBrk="1" latinLnBrk="0" hangingPunct="1"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742565" algn="l" defTabSz="1828165" rtl="0" eaLnBrk="1" latinLnBrk="0" hangingPunct="1"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656965" algn="l" defTabSz="1828165" rtl="0" eaLnBrk="1" latinLnBrk="0" hangingPunct="1"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4571365" algn="l" defTabSz="1828165" rtl="0" eaLnBrk="1" latinLnBrk="0" hangingPunct="1"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485130" algn="l" defTabSz="1828165" rtl="0" eaLnBrk="1" latinLnBrk="0" hangingPunct="1"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399530" algn="l" defTabSz="1828165" rtl="0" eaLnBrk="1" latinLnBrk="0" hangingPunct="1"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313930" algn="l" defTabSz="1828165" rtl="0" eaLnBrk="1" latinLnBrk="0" hangingPunct="1"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sz="1800" b="0" i="0" u="none" strike="noStrike" kern="1200" dirty="0">
                  <a:ln>
                    <a:noFill/>
                  </a:ln>
                  <a:latin typeface="Kanit Light" panose="00000400000000000000" pitchFamily="2" charset="-34"/>
                  <a:ea typeface="Arial Unicode MS" panose="020B0604020202020204" charset="-122"/>
                  <a:cs typeface="Arial Unicode MS" panose="020B0604020202020204" charset="-122"/>
                </a:endParaRPr>
              </a:p>
            </p:txBody>
          </p:sp>
        </p:grpSp>
      </p:grpSp>
      <p:sp>
        <p:nvSpPr>
          <p:cNvPr id="44" name="矩形 88"/>
          <p:cNvSpPr/>
          <p:nvPr/>
        </p:nvSpPr>
        <p:spPr>
          <a:xfrm>
            <a:off x="1092578" y="4075577"/>
            <a:ext cx="2096041" cy="397510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pPr algn="r"/>
            <a:r>
              <a:rPr lang="en-US" sz="2000" b="1" dirty="0">
                <a:latin typeface="+mj-lt"/>
                <a:ea typeface="Microsoft YaHei" panose="020B0503020204020204" charset="-122"/>
              </a:rPr>
              <a:t>Test Designer</a:t>
            </a:r>
            <a:endParaRPr lang="en-US" sz="2000" b="1" dirty="0">
              <a:latin typeface="+mj-lt"/>
              <a:ea typeface="Microsoft YaHei" panose="020B0503020204020204" charset="-122"/>
            </a:endParaRPr>
          </a:p>
        </p:txBody>
      </p:sp>
      <p:sp>
        <p:nvSpPr>
          <p:cNvPr id="45" name="矩形 47"/>
          <p:cNvSpPr>
            <a:spLocks noChangeArrowheads="1"/>
          </p:cNvSpPr>
          <p:nvPr/>
        </p:nvSpPr>
        <p:spPr bwMode="auto">
          <a:xfrm>
            <a:off x="748967" y="4555351"/>
            <a:ext cx="2300587" cy="680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sym typeface="Calibri" panose="020F0502020204030204" charset="0"/>
              </a:defRPr>
            </a:lvl9pPr>
          </a:lstStyle>
          <a:p>
            <a:pPr algn="r">
              <a:lnSpc>
                <a:spcPct val="120000"/>
              </a:lnSpc>
              <a:spcBef>
                <a:spcPct val="0"/>
              </a:spcBef>
              <a:buNone/>
            </a:pPr>
            <a:r>
              <a:rPr lang="en-US" sz="1600">
                <a:latin typeface="+mn-lt"/>
              </a:rPr>
              <a:t>8 man/hours</a:t>
            </a:r>
            <a:endParaRPr lang="en-US" sz="1600">
              <a:latin typeface="+mn-lt"/>
            </a:endParaRPr>
          </a:p>
          <a:p>
            <a:pPr algn="r">
              <a:lnSpc>
                <a:spcPct val="120000"/>
              </a:lnSpc>
              <a:spcBef>
                <a:spcPct val="0"/>
              </a:spcBef>
              <a:buNone/>
            </a:pPr>
            <a:r>
              <a:rPr lang="en-US" sz="1600">
                <a:latin typeface="+mn-lt"/>
              </a:rPr>
              <a:t>06.06.2021</a:t>
            </a:r>
            <a:endParaRPr lang="en-US" sz="1600">
              <a:latin typeface="+mn-lt"/>
            </a:endParaRPr>
          </a:p>
        </p:txBody>
      </p:sp>
      <p:grpSp>
        <p:nvGrpSpPr>
          <p:cNvPr id="50" name="Group 49"/>
          <p:cNvGrpSpPr/>
          <p:nvPr/>
        </p:nvGrpSpPr>
        <p:grpSpPr>
          <a:xfrm>
            <a:off x="2378317" y="5225205"/>
            <a:ext cx="2300587" cy="1110964"/>
            <a:chOff x="3340265" y="4080986"/>
            <a:chExt cx="2300587" cy="1110964"/>
          </a:xfrm>
        </p:grpSpPr>
        <p:sp>
          <p:nvSpPr>
            <p:cNvPr id="46" name="矩形 88"/>
            <p:cNvSpPr/>
            <p:nvPr/>
          </p:nvSpPr>
          <p:spPr>
            <a:xfrm>
              <a:off x="3544811" y="4080986"/>
              <a:ext cx="2096041" cy="397510"/>
            </a:xfrm>
            <a:prstGeom prst="rect">
              <a:avLst/>
            </a:prstGeom>
          </p:spPr>
          <p:txBody>
            <a:bodyPr wrap="square" lIns="91431" tIns="45716" rIns="91431" bIns="45716">
              <a:spAutoFit/>
            </a:bodyPr>
            <a:lstStyle/>
            <a:p>
              <a:pPr algn="r"/>
              <a:r>
                <a:rPr lang="en-US" sz="2000" b="1" dirty="0">
                  <a:latin typeface="+mj-lt"/>
                  <a:ea typeface="Microsoft YaHei" panose="020B0503020204020204" charset="-122"/>
                </a:rPr>
                <a:t>Test Designer</a:t>
              </a:r>
              <a:endParaRPr lang="en-US" sz="2000" b="1" dirty="0">
                <a:latin typeface="+mj-lt"/>
                <a:ea typeface="Microsoft YaHei" panose="020B0503020204020204" charset="-122"/>
              </a:endParaRPr>
            </a:p>
          </p:txBody>
        </p:sp>
        <p:sp>
          <p:nvSpPr>
            <p:cNvPr id="47" name="矩形 47"/>
            <p:cNvSpPr>
              <a:spLocks noChangeArrowheads="1"/>
            </p:cNvSpPr>
            <p:nvPr/>
          </p:nvSpPr>
          <p:spPr bwMode="auto">
            <a:xfrm>
              <a:off x="3340265" y="4511865"/>
              <a:ext cx="2300587" cy="6800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31" tIns="45716" rIns="91431" bIns="45716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Microsoft YaHei" panose="020B0503020204020204" charset="-122"/>
                  <a:ea typeface="Microsoft YaHei" panose="020B0503020204020204" charset="-122"/>
                  <a:sym typeface="Calibri" panose="020F050202020403020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Microsoft YaHei" panose="020B0503020204020204" charset="-122"/>
                  <a:ea typeface="Microsoft YaHei" panose="020B0503020204020204" charset="-122"/>
                  <a:sym typeface="Calibri" panose="020F050202020403020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Microsoft YaHei" panose="020B0503020204020204" charset="-122"/>
                  <a:ea typeface="Microsoft YaHei" panose="020B0503020204020204" charset="-122"/>
                  <a:sym typeface="Calibri" panose="020F050202020403020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Microsoft YaHei" panose="020B0503020204020204" charset="-122"/>
                  <a:ea typeface="Microsoft YaHei" panose="020B0503020204020204" charset="-122"/>
                  <a:sym typeface="Calibri" panose="020F050202020403020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Microsoft YaHei" panose="020B0503020204020204" charset="-122"/>
                  <a:ea typeface="Microsoft YaHei" panose="020B0503020204020204" charset="-122"/>
                  <a:sym typeface="Calibri" panose="020F050202020403020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Microsoft YaHei" panose="020B0503020204020204" charset="-122"/>
                  <a:ea typeface="Microsoft YaHei" panose="020B0503020204020204" charset="-122"/>
                  <a:sym typeface="Calibri" panose="020F050202020403020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Microsoft YaHei" panose="020B0503020204020204" charset="-122"/>
                  <a:ea typeface="Microsoft YaHei" panose="020B0503020204020204" charset="-122"/>
                  <a:sym typeface="Calibri" panose="020F050202020403020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Microsoft YaHei" panose="020B0503020204020204" charset="-122"/>
                  <a:ea typeface="Microsoft YaHei" panose="020B0503020204020204" charset="-122"/>
                  <a:sym typeface="Calibri" panose="020F050202020403020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Microsoft YaHei" panose="020B0503020204020204" charset="-122"/>
                  <a:ea typeface="Microsoft YaHei" panose="020B0503020204020204" charset="-122"/>
                  <a:sym typeface="Calibri" panose="020F0502020204030204" charset="0"/>
                </a:defRPr>
              </a:lvl9pPr>
            </a:lstStyle>
            <a:p>
              <a:pPr algn="r">
                <a:lnSpc>
                  <a:spcPct val="120000"/>
                </a:lnSpc>
                <a:spcBef>
                  <a:spcPct val="0"/>
                </a:spcBef>
                <a:buNone/>
              </a:pPr>
              <a:r>
                <a:rPr lang="en-US" sz="1600">
                  <a:latin typeface="+mn-lt"/>
                  <a:sym typeface="+mn-ea"/>
                </a:rPr>
                <a:t>16 man/hours</a:t>
              </a:r>
              <a:endParaRPr lang="en-US" sz="1600">
                <a:latin typeface="+mn-lt"/>
                <a:sym typeface="+mn-ea"/>
              </a:endParaRPr>
            </a:p>
            <a:p>
              <a:pPr algn="r">
                <a:lnSpc>
                  <a:spcPct val="120000"/>
                </a:lnSpc>
                <a:spcBef>
                  <a:spcPct val="0"/>
                </a:spcBef>
                <a:buNone/>
              </a:pPr>
              <a:r>
                <a:rPr lang="en-US" altLang="zh-CN" sz="1600" dirty="0">
                  <a:latin typeface="+mn-lt"/>
                  <a:sym typeface="Microsoft YaHei" panose="020B0503020204020204" charset="-122"/>
                </a:rPr>
                <a:t>07.06.2021-08.06.2021</a:t>
              </a:r>
              <a:endParaRPr lang="en-US" altLang="zh-CN" sz="1600" dirty="0">
                <a:latin typeface="+mn-lt"/>
                <a:sym typeface="Microsoft YaHei" panose="020B0503020204020204" charset="-122"/>
              </a:endParaRPr>
            </a:p>
          </p:txBody>
        </p:sp>
      </p:grpSp>
      <p:sp>
        <p:nvSpPr>
          <p:cNvPr id="43" name="Freeform: Shape 2"/>
          <p:cNvSpPr/>
          <p:nvPr/>
        </p:nvSpPr>
        <p:spPr>
          <a:xfrm>
            <a:off x="8609330" y="1741170"/>
            <a:ext cx="2446020" cy="198564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854" h="725">
                <a:moveTo>
                  <a:pt x="815" y="259"/>
                </a:moveTo>
                <a:cubicBezTo>
                  <a:pt x="788" y="258"/>
                  <a:pt x="762" y="294"/>
                  <a:pt x="747" y="297"/>
                </a:cubicBezTo>
                <a:cubicBezTo>
                  <a:pt x="729" y="301"/>
                  <a:pt x="719" y="293"/>
                  <a:pt x="710" y="281"/>
                </a:cubicBezTo>
                <a:cubicBezTo>
                  <a:pt x="692" y="258"/>
                  <a:pt x="688" y="234"/>
                  <a:pt x="698" y="174"/>
                </a:cubicBezTo>
                <a:lnTo>
                  <a:pt x="698" y="173"/>
                </a:lnTo>
                <a:cubicBezTo>
                  <a:pt x="706" y="135"/>
                  <a:pt x="716" y="97"/>
                  <a:pt x="728" y="61"/>
                </a:cubicBezTo>
                <a:cubicBezTo>
                  <a:pt x="730" y="50"/>
                  <a:pt x="725" y="40"/>
                  <a:pt x="716" y="35"/>
                </a:cubicBezTo>
                <a:cubicBezTo>
                  <a:pt x="688" y="24"/>
                  <a:pt x="668" y="15"/>
                  <a:pt x="635" y="8"/>
                </a:cubicBezTo>
                <a:cubicBezTo>
                  <a:pt x="615" y="4"/>
                  <a:pt x="580" y="0"/>
                  <a:pt x="564" y="0"/>
                </a:cubicBezTo>
                <a:cubicBezTo>
                  <a:pt x="534" y="0"/>
                  <a:pt x="521" y="11"/>
                  <a:pt x="517" y="22"/>
                </a:cubicBezTo>
                <a:cubicBezTo>
                  <a:pt x="512" y="43"/>
                  <a:pt x="561" y="72"/>
                  <a:pt x="559" y="101"/>
                </a:cubicBezTo>
                <a:cubicBezTo>
                  <a:pt x="555" y="142"/>
                  <a:pt x="493" y="164"/>
                  <a:pt x="427" y="164"/>
                </a:cubicBezTo>
                <a:cubicBezTo>
                  <a:pt x="361" y="164"/>
                  <a:pt x="298" y="142"/>
                  <a:pt x="295" y="101"/>
                </a:cubicBezTo>
                <a:cubicBezTo>
                  <a:pt x="292" y="72"/>
                  <a:pt x="342" y="43"/>
                  <a:pt x="336" y="22"/>
                </a:cubicBezTo>
                <a:cubicBezTo>
                  <a:pt x="333" y="11"/>
                  <a:pt x="319" y="0"/>
                  <a:pt x="289" y="0"/>
                </a:cubicBezTo>
                <a:cubicBezTo>
                  <a:pt x="274" y="0"/>
                  <a:pt x="239" y="4"/>
                  <a:pt x="219" y="8"/>
                </a:cubicBezTo>
                <a:cubicBezTo>
                  <a:pt x="185" y="15"/>
                  <a:pt x="166" y="24"/>
                  <a:pt x="138" y="35"/>
                </a:cubicBezTo>
                <a:cubicBezTo>
                  <a:pt x="128" y="40"/>
                  <a:pt x="123" y="50"/>
                  <a:pt x="125" y="61"/>
                </a:cubicBezTo>
                <a:cubicBezTo>
                  <a:pt x="138" y="97"/>
                  <a:pt x="148" y="135"/>
                  <a:pt x="156" y="173"/>
                </a:cubicBezTo>
                <a:cubicBezTo>
                  <a:pt x="156" y="174"/>
                  <a:pt x="156" y="174"/>
                  <a:pt x="156" y="174"/>
                </a:cubicBezTo>
                <a:cubicBezTo>
                  <a:pt x="166" y="234"/>
                  <a:pt x="161" y="258"/>
                  <a:pt x="144" y="281"/>
                </a:cubicBezTo>
                <a:cubicBezTo>
                  <a:pt x="134" y="293"/>
                  <a:pt x="124" y="301"/>
                  <a:pt x="106" y="297"/>
                </a:cubicBezTo>
                <a:cubicBezTo>
                  <a:pt x="92" y="294"/>
                  <a:pt x="66" y="258"/>
                  <a:pt x="38" y="259"/>
                </a:cubicBezTo>
                <a:cubicBezTo>
                  <a:pt x="14" y="261"/>
                  <a:pt x="0" y="315"/>
                  <a:pt x="0" y="363"/>
                </a:cubicBezTo>
                <a:cubicBezTo>
                  <a:pt x="0" y="410"/>
                  <a:pt x="14" y="464"/>
                  <a:pt x="38" y="466"/>
                </a:cubicBezTo>
                <a:cubicBezTo>
                  <a:pt x="66" y="467"/>
                  <a:pt x="92" y="431"/>
                  <a:pt x="106" y="428"/>
                </a:cubicBezTo>
                <a:cubicBezTo>
                  <a:pt x="124" y="424"/>
                  <a:pt x="134" y="432"/>
                  <a:pt x="144" y="444"/>
                </a:cubicBezTo>
                <a:cubicBezTo>
                  <a:pt x="161" y="467"/>
                  <a:pt x="166" y="491"/>
                  <a:pt x="156" y="551"/>
                </a:cubicBezTo>
                <a:lnTo>
                  <a:pt x="156" y="552"/>
                </a:lnTo>
                <a:cubicBezTo>
                  <a:pt x="148" y="590"/>
                  <a:pt x="138" y="628"/>
                  <a:pt x="125" y="664"/>
                </a:cubicBezTo>
                <a:cubicBezTo>
                  <a:pt x="123" y="675"/>
                  <a:pt x="128" y="685"/>
                  <a:pt x="138" y="690"/>
                </a:cubicBezTo>
                <a:cubicBezTo>
                  <a:pt x="166" y="701"/>
                  <a:pt x="185" y="710"/>
                  <a:pt x="219" y="717"/>
                </a:cubicBezTo>
                <a:cubicBezTo>
                  <a:pt x="239" y="720"/>
                  <a:pt x="274" y="725"/>
                  <a:pt x="289" y="725"/>
                </a:cubicBezTo>
                <a:cubicBezTo>
                  <a:pt x="319" y="725"/>
                  <a:pt x="333" y="714"/>
                  <a:pt x="336" y="702"/>
                </a:cubicBezTo>
                <a:cubicBezTo>
                  <a:pt x="342" y="682"/>
                  <a:pt x="292" y="653"/>
                  <a:pt x="295" y="624"/>
                </a:cubicBezTo>
                <a:cubicBezTo>
                  <a:pt x="298" y="583"/>
                  <a:pt x="361" y="561"/>
                  <a:pt x="427" y="561"/>
                </a:cubicBezTo>
                <a:cubicBezTo>
                  <a:pt x="493" y="561"/>
                  <a:pt x="555" y="583"/>
                  <a:pt x="559" y="624"/>
                </a:cubicBezTo>
                <a:cubicBezTo>
                  <a:pt x="561" y="653"/>
                  <a:pt x="512" y="682"/>
                  <a:pt x="517" y="702"/>
                </a:cubicBezTo>
                <a:cubicBezTo>
                  <a:pt x="521" y="714"/>
                  <a:pt x="534" y="725"/>
                  <a:pt x="564" y="725"/>
                </a:cubicBezTo>
                <a:cubicBezTo>
                  <a:pt x="580" y="725"/>
                  <a:pt x="615" y="720"/>
                  <a:pt x="635" y="717"/>
                </a:cubicBezTo>
                <a:cubicBezTo>
                  <a:pt x="668" y="710"/>
                  <a:pt x="688" y="701"/>
                  <a:pt x="716" y="690"/>
                </a:cubicBezTo>
                <a:cubicBezTo>
                  <a:pt x="725" y="685"/>
                  <a:pt x="730" y="675"/>
                  <a:pt x="728" y="664"/>
                </a:cubicBezTo>
                <a:cubicBezTo>
                  <a:pt x="716" y="628"/>
                  <a:pt x="706" y="590"/>
                  <a:pt x="698" y="552"/>
                </a:cubicBezTo>
                <a:lnTo>
                  <a:pt x="698" y="551"/>
                </a:lnTo>
                <a:cubicBezTo>
                  <a:pt x="688" y="491"/>
                  <a:pt x="692" y="467"/>
                  <a:pt x="710" y="444"/>
                </a:cubicBezTo>
                <a:cubicBezTo>
                  <a:pt x="719" y="432"/>
                  <a:pt x="729" y="424"/>
                  <a:pt x="747" y="428"/>
                </a:cubicBezTo>
                <a:cubicBezTo>
                  <a:pt x="762" y="431"/>
                  <a:pt x="788" y="467"/>
                  <a:pt x="815" y="466"/>
                </a:cubicBezTo>
                <a:cubicBezTo>
                  <a:pt x="839" y="464"/>
                  <a:pt x="854" y="410"/>
                  <a:pt x="854" y="363"/>
                </a:cubicBezTo>
                <a:cubicBezTo>
                  <a:pt x="854" y="315"/>
                  <a:pt x="839" y="261"/>
                  <a:pt x="815" y="259"/>
                </a:cubicBezTo>
                <a:close/>
              </a:path>
            </a:pathLst>
          </a:custGeom>
          <a:solidFill>
            <a:schemeClr val="tx2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>
            <a:defPPr>
              <a:defRPr lang="en-US"/>
            </a:defPPr>
            <a:lvl1pPr marL="0" algn="l" defTabSz="1828165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algn="l" defTabSz="1828165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165" algn="l" defTabSz="1828165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565" algn="l" defTabSz="1828165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965" algn="l" defTabSz="1828165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365" algn="l" defTabSz="1828165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130" algn="l" defTabSz="1828165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30" algn="l" defTabSz="1828165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930" algn="l" defTabSz="1828165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kern="1200" dirty="0">
              <a:ln>
                <a:noFill/>
              </a:ln>
              <a:latin typeface="Kanit Light" panose="00000400000000000000" pitchFamily="2" charset="-34"/>
              <a:ea typeface="Arial Unicode MS" panose="020B0604020202020204" charset="-122"/>
              <a:cs typeface="Arial Unicode MS" panose="020B0604020202020204" charset="-122"/>
            </a:endParaRPr>
          </a:p>
        </p:txBody>
      </p:sp>
      <p:graphicFrame>
        <p:nvGraphicFramePr>
          <p:cNvPr id="56" name="Замещающая рамка рисунка 55"/>
          <p:cNvGraphicFramePr/>
          <p:nvPr>
            <p:ph type="pic" sz="quarter" idx="13"/>
          </p:nvPr>
        </p:nvGraphicFramePr>
        <p:xfrm>
          <a:off x="0" y="0"/>
          <a:ext cx="12192000" cy="152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192000"/>
              </a:tblGrid>
              <a:tr h="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Design test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0" vert="horz" anchor="t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57" name="Таблица 56"/>
          <p:cNvGraphicFramePr/>
          <p:nvPr/>
        </p:nvGraphicFramePr>
        <p:xfrm>
          <a:off x="6096000" y="2514600"/>
          <a:ext cx="0" cy="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0"/>
                <a:gridCol w="0"/>
                <a:gridCol w="0"/>
                <a:gridCol w="0"/>
                <a:gridCol w="0"/>
              </a:tblGrid>
              <a:tr h="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Design test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0" vert="horz" anchor="t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Test Designer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0" vert="horz" anchor="t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16 man/hours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0" vert="horz" anchor="t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07.06.2021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0" vert="horz" anchor="t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08.06.2021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0" vert="horz" anchor="t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58" name="Таблица 57"/>
          <p:cNvGraphicFramePr/>
          <p:nvPr/>
        </p:nvGraphicFramePr>
        <p:xfrm>
          <a:off x="6096000" y="2514600"/>
          <a:ext cx="0" cy="1828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0"/>
                <a:gridCol w="0"/>
                <a:gridCol w="0"/>
                <a:gridCol w="0"/>
                <a:gridCol w="0"/>
              </a:tblGrid>
              <a:tr h="182880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Design test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0" vert="horz" anchor="t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Test Designer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0" vert="horz" anchor="t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16 man/hours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0" vert="horz" anchor="t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07.06.2021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0" vert="horz" anchor="t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08.06.2021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0" marR="0" marT="0" marB="0" vert="horz" anchor="t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59" name="Text Placeholder 33"/>
          <p:cNvSpPr txBox="1"/>
          <p:nvPr/>
        </p:nvSpPr>
        <p:spPr>
          <a:xfrm>
            <a:off x="9335936" y="2377471"/>
            <a:ext cx="992319" cy="776485"/>
          </a:xfrm>
          <a:prstGeom prst="rect">
            <a:avLst/>
          </a:prstGeom>
        </p:spPr>
        <p:txBody>
          <a:bodyPr wrap="square" lIns="0" tIns="0" rIns="0" bIns="0"/>
          <a:lstStyle>
            <a:defPPr>
              <a:defRPr lang="en-US"/>
            </a:defPPr>
            <a:lvl1pPr marL="0" algn="l" defTabSz="1828165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algn="l" defTabSz="1828165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165" algn="l" defTabSz="1828165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565" algn="l" defTabSz="1828165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965" algn="l" defTabSz="1828165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365" algn="l" defTabSz="1828165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130" algn="l" defTabSz="1828165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30" algn="l" defTabSz="1828165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930" algn="l" defTabSz="1828165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AU" sz="1800" b="1">
                <a:solidFill>
                  <a:schemeClr val="bg1"/>
                </a:solidFill>
                <a:latin typeface="+mj-lt"/>
                <a:cs typeface="Roboto Regular"/>
              </a:rPr>
              <a:t>Prepare Reports</a:t>
            </a:r>
            <a:endParaRPr lang="en-AU" sz="1800" b="1">
              <a:solidFill>
                <a:schemeClr val="bg1"/>
              </a:solidFill>
              <a:latin typeface="+mj-lt"/>
              <a:cs typeface="Roboto Regular"/>
            </a:endParaRPr>
          </a:p>
        </p:txBody>
      </p:sp>
      <p:sp>
        <p:nvSpPr>
          <p:cNvPr id="60" name="矩形 88"/>
          <p:cNvSpPr/>
          <p:nvPr/>
        </p:nvSpPr>
        <p:spPr>
          <a:xfrm>
            <a:off x="7108762" y="3890497"/>
            <a:ext cx="2096041" cy="397510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p>
            <a:pPr algn="ctr"/>
            <a:r>
              <a:rPr lang="en-US" sz="2000" b="1" dirty="0">
                <a:latin typeface="+mj-lt"/>
                <a:ea typeface="Microsoft YaHei" panose="020B0503020204020204" charset="-122"/>
              </a:rPr>
              <a:t>Tester</a:t>
            </a:r>
            <a:endParaRPr lang="en-US" sz="2000" b="1" dirty="0">
              <a:latin typeface="+mj-lt"/>
              <a:ea typeface="Microsoft YaHei" panose="020B0503020204020204" charset="-122"/>
            </a:endParaRPr>
          </a:p>
        </p:txBody>
      </p:sp>
      <p:grpSp>
        <p:nvGrpSpPr>
          <p:cNvPr id="61" name="Group 16"/>
          <p:cNvGrpSpPr/>
          <p:nvPr/>
        </p:nvGrpSpPr>
        <p:grpSpPr>
          <a:xfrm rot="5400000">
            <a:off x="6625590" y="2946400"/>
            <a:ext cx="845185" cy="2397125"/>
            <a:chOff x="7359172" y="6505949"/>
            <a:chExt cx="1015975" cy="2541629"/>
          </a:xfrm>
          <a:solidFill>
            <a:schemeClr val="accent6"/>
          </a:solidFill>
        </p:grpSpPr>
        <p:sp>
          <p:nvSpPr>
            <p:cNvPr id="62" name="Freeform: Shape 31"/>
            <p:cNvSpPr/>
            <p:nvPr/>
          </p:nvSpPr>
          <p:spPr>
            <a:xfrm>
              <a:off x="8261152" y="8910111"/>
              <a:ext cx="36884" cy="36884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" h="12">
                  <a:moveTo>
                    <a:pt x="6" y="12"/>
                  </a:moveTo>
                  <a:cubicBezTo>
                    <a:pt x="2" y="12"/>
                    <a:pt x="0" y="9"/>
                    <a:pt x="0" y="6"/>
                  </a:cubicBezTo>
                  <a:cubicBezTo>
                    <a:pt x="0" y="2"/>
                    <a:pt x="2" y="0"/>
                    <a:pt x="6" y="0"/>
                  </a:cubicBezTo>
                  <a:cubicBezTo>
                    <a:pt x="9" y="0"/>
                    <a:pt x="12" y="2"/>
                    <a:pt x="12" y="6"/>
                  </a:cubicBezTo>
                  <a:cubicBezTo>
                    <a:pt x="12" y="9"/>
                    <a:pt x="9" y="12"/>
                    <a:pt x="6" y="12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>
              <a:defPPr>
                <a:defRPr lang="en-US"/>
              </a:defPPr>
              <a:lvl1pPr marL="0" algn="l" defTabSz="1828165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914400" algn="l" defTabSz="1828165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828165" algn="l" defTabSz="1828165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742565" algn="l" defTabSz="1828165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56965" algn="l" defTabSz="1828165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571365" algn="l" defTabSz="1828165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485130" algn="l" defTabSz="1828165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399530" algn="l" defTabSz="1828165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7313930" algn="l" defTabSz="1828165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800" b="0" i="0" u="none" strike="noStrike" kern="1200" dirty="0">
                <a:ln>
                  <a:noFill/>
                </a:ln>
                <a:latin typeface="Kanit Light" panose="00000400000000000000" pitchFamily="2" charset="-34"/>
                <a:ea typeface="Arial Unicode MS" panose="020B0604020202020204" charset="-122"/>
                <a:cs typeface="Arial Unicode MS" panose="020B0604020202020204" charset="-122"/>
              </a:endParaRPr>
            </a:p>
          </p:txBody>
        </p:sp>
        <p:grpSp>
          <p:nvGrpSpPr>
            <p:cNvPr id="63" name="Group 32"/>
            <p:cNvGrpSpPr/>
            <p:nvPr/>
          </p:nvGrpSpPr>
          <p:grpSpPr>
            <a:xfrm>
              <a:off x="7359172" y="6505949"/>
              <a:ext cx="1015975" cy="2541629"/>
              <a:chOff x="7359172" y="6505949"/>
              <a:chExt cx="1015975" cy="2541629"/>
            </a:xfrm>
            <a:grpFill/>
          </p:grpSpPr>
          <p:sp>
            <p:nvSpPr>
              <p:cNvPr id="64" name="Freeform: Shape 33"/>
              <p:cNvSpPr/>
              <p:nvPr/>
            </p:nvSpPr>
            <p:spPr>
              <a:xfrm>
                <a:off x="7359172" y="9010694"/>
                <a:ext cx="938864" cy="36884"/>
              </a:xfrm>
              <a:custGeom>
                <a:avLst/>
                <a:gdLst/>
                <a:ahLst/>
                <a:cxnLst>
                  <a:cxn ang="3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281" h="12">
                    <a:moveTo>
                      <a:pt x="7" y="12"/>
                    </a:moveTo>
                    <a:cubicBezTo>
                      <a:pt x="3" y="12"/>
                      <a:pt x="0" y="10"/>
                      <a:pt x="0" y="6"/>
                    </a:cubicBezTo>
                    <a:cubicBezTo>
                      <a:pt x="0" y="3"/>
                      <a:pt x="3" y="0"/>
                      <a:pt x="7" y="0"/>
                    </a:cubicBezTo>
                    <a:cubicBezTo>
                      <a:pt x="10" y="0"/>
                      <a:pt x="13" y="3"/>
                      <a:pt x="13" y="6"/>
                    </a:cubicBezTo>
                    <a:cubicBezTo>
                      <a:pt x="13" y="10"/>
                      <a:pt x="10" y="12"/>
                      <a:pt x="7" y="12"/>
                    </a:cubicBezTo>
                    <a:close/>
                    <a:moveTo>
                      <a:pt x="37" y="12"/>
                    </a:moveTo>
                    <a:lnTo>
                      <a:pt x="36" y="12"/>
                    </a:lnTo>
                    <a:cubicBezTo>
                      <a:pt x="33" y="12"/>
                      <a:pt x="30" y="10"/>
                      <a:pt x="30" y="6"/>
                    </a:cubicBezTo>
                    <a:cubicBezTo>
                      <a:pt x="30" y="3"/>
                      <a:pt x="33" y="0"/>
                      <a:pt x="36" y="0"/>
                    </a:cubicBezTo>
                    <a:lnTo>
                      <a:pt x="37" y="0"/>
                    </a:lnTo>
                    <a:cubicBezTo>
                      <a:pt x="40" y="0"/>
                      <a:pt x="43" y="3"/>
                      <a:pt x="43" y="6"/>
                    </a:cubicBezTo>
                    <a:cubicBezTo>
                      <a:pt x="43" y="10"/>
                      <a:pt x="40" y="12"/>
                      <a:pt x="37" y="12"/>
                    </a:cubicBezTo>
                    <a:close/>
                    <a:moveTo>
                      <a:pt x="66" y="12"/>
                    </a:moveTo>
                    <a:cubicBezTo>
                      <a:pt x="63" y="12"/>
                      <a:pt x="60" y="10"/>
                      <a:pt x="60" y="6"/>
                    </a:cubicBezTo>
                    <a:cubicBezTo>
                      <a:pt x="60" y="3"/>
                      <a:pt x="63" y="0"/>
                      <a:pt x="66" y="0"/>
                    </a:cubicBezTo>
                    <a:cubicBezTo>
                      <a:pt x="69" y="0"/>
                      <a:pt x="72" y="3"/>
                      <a:pt x="72" y="6"/>
                    </a:cubicBezTo>
                    <a:cubicBezTo>
                      <a:pt x="72" y="10"/>
                      <a:pt x="70" y="12"/>
                      <a:pt x="66" y="12"/>
                    </a:cubicBezTo>
                    <a:close/>
                    <a:moveTo>
                      <a:pt x="96" y="12"/>
                    </a:moveTo>
                    <a:cubicBezTo>
                      <a:pt x="92" y="12"/>
                      <a:pt x="90" y="10"/>
                      <a:pt x="90" y="6"/>
                    </a:cubicBezTo>
                    <a:cubicBezTo>
                      <a:pt x="90" y="3"/>
                      <a:pt x="92" y="0"/>
                      <a:pt x="96" y="0"/>
                    </a:cubicBezTo>
                    <a:cubicBezTo>
                      <a:pt x="100" y="0"/>
                      <a:pt x="102" y="3"/>
                      <a:pt x="102" y="6"/>
                    </a:cubicBezTo>
                    <a:cubicBezTo>
                      <a:pt x="102" y="10"/>
                      <a:pt x="100" y="12"/>
                      <a:pt x="96" y="12"/>
                    </a:cubicBezTo>
                    <a:close/>
                    <a:moveTo>
                      <a:pt x="126" y="12"/>
                    </a:moveTo>
                    <a:cubicBezTo>
                      <a:pt x="122" y="12"/>
                      <a:pt x="119" y="10"/>
                      <a:pt x="119" y="6"/>
                    </a:cubicBezTo>
                    <a:cubicBezTo>
                      <a:pt x="119" y="3"/>
                      <a:pt x="122" y="0"/>
                      <a:pt x="126" y="0"/>
                    </a:cubicBezTo>
                    <a:cubicBezTo>
                      <a:pt x="130" y="0"/>
                      <a:pt x="132" y="3"/>
                      <a:pt x="132" y="6"/>
                    </a:cubicBezTo>
                    <a:cubicBezTo>
                      <a:pt x="132" y="10"/>
                      <a:pt x="130" y="12"/>
                      <a:pt x="126" y="12"/>
                    </a:cubicBezTo>
                    <a:close/>
                    <a:moveTo>
                      <a:pt x="156" y="12"/>
                    </a:moveTo>
                    <a:lnTo>
                      <a:pt x="155" y="12"/>
                    </a:lnTo>
                    <a:cubicBezTo>
                      <a:pt x="152" y="12"/>
                      <a:pt x="149" y="10"/>
                      <a:pt x="149" y="6"/>
                    </a:cubicBezTo>
                    <a:cubicBezTo>
                      <a:pt x="149" y="3"/>
                      <a:pt x="152" y="0"/>
                      <a:pt x="155" y="0"/>
                    </a:cubicBezTo>
                    <a:lnTo>
                      <a:pt x="156" y="0"/>
                    </a:lnTo>
                    <a:cubicBezTo>
                      <a:pt x="159" y="0"/>
                      <a:pt x="162" y="3"/>
                      <a:pt x="162" y="6"/>
                    </a:cubicBezTo>
                    <a:cubicBezTo>
                      <a:pt x="162" y="10"/>
                      <a:pt x="159" y="12"/>
                      <a:pt x="156" y="12"/>
                    </a:cubicBezTo>
                    <a:close/>
                    <a:moveTo>
                      <a:pt x="185" y="12"/>
                    </a:moveTo>
                    <a:cubicBezTo>
                      <a:pt x="181" y="12"/>
                      <a:pt x="179" y="10"/>
                      <a:pt x="179" y="6"/>
                    </a:cubicBezTo>
                    <a:cubicBezTo>
                      <a:pt x="179" y="3"/>
                      <a:pt x="181" y="0"/>
                      <a:pt x="185" y="0"/>
                    </a:cubicBezTo>
                    <a:cubicBezTo>
                      <a:pt x="189" y="0"/>
                      <a:pt x="192" y="3"/>
                      <a:pt x="192" y="6"/>
                    </a:cubicBezTo>
                    <a:cubicBezTo>
                      <a:pt x="192" y="10"/>
                      <a:pt x="189" y="12"/>
                      <a:pt x="185" y="12"/>
                    </a:cubicBezTo>
                    <a:close/>
                    <a:moveTo>
                      <a:pt x="215" y="12"/>
                    </a:moveTo>
                    <a:cubicBezTo>
                      <a:pt x="212" y="12"/>
                      <a:pt x="208" y="10"/>
                      <a:pt x="208" y="6"/>
                    </a:cubicBezTo>
                    <a:cubicBezTo>
                      <a:pt x="208" y="3"/>
                      <a:pt x="212" y="0"/>
                      <a:pt x="215" y="0"/>
                    </a:cubicBezTo>
                    <a:cubicBezTo>
                      <a:pt x="218" y="0"/>
                      <a:pt x="221" y="3"/>
                      <a:pt x="221" y="6"/>
                    </a:cubicBezTo>
                    <a:cubicBezTo>
                      <a:pt x="221" y="10"/>
                      <a:pt x="219" y="12"/>
                      <a:pt x="215" y="12"/>
                    </a:cubicBezTo>
                    <a:close/>
                    <a:moveTo>
                      <a:pt x="245" y="12"/>
                    </a:moveTo>
                    <a:cubicBezTo>
                      <a:pt x="241" y="12"/>
                      <a:pt x="238" y="10"/>
                      <a:pt x="238" y="6"/>
                    </a:cubicBezTo>
                    <a:cubicBezTo>
                      <a:pt x="238" y="3"/>
                      <a:pt x="241" y="0"/>
                      <a:pt x="245" y="0"/>
                    </a:cubicBezTo>
                    <a:cubicBezTo>
                      <a:pt x="248" y="0"/>
                      <a:pt x="251" y="3"/>
                      <a:pt x="251" y="6"/>
                    </a:cubicBezTo>
                    <a:cubicBezTo>
                      <a:pt x="251" y="10"/>
                      <a:pt x="248" y="12"/>
                      <a:pt x="245" y="12"/>
                    </a:cubicBezTo>
                    <a:close/>
                    <a:moveTo>
                      <a:pt x="275" y="12"/>
                    </a:moveTo>
                    <a:lnTo>
                      <a:pt x="274" y="12"/>
                    </a:lnTo>
                    <a:cubicBezTo>
                      <a:pt x="271" y="12"/>
                      <a:pt x="268" y="10"/>
                      <a:pt x="268" y="6"/>
                    </a:cubicBezTo>
                    <a:cubicBezTo>
                      <a:pt x="268" y="3"/>
                      <a:pt x="271" y="0"/>
                      <a:pt x="274" y="0"/>
                    </a:cubicBezTo>
                    <a:lnTo>
                      <a:pt x="275" y="0"/>
                    </a:lnTo>
                    <a:cubicBezTo>
                      <a:pt x="278" y="0"/>
                      <a:pt x="281" y="3"/>
                      <a:pt x="281" y="6"/>
                    </a:cubicBezTo>
                    <a:cubicBezTo>
                      <a:pt x="281" y="10"/>
                      <a:pt x="278" y="12"/>
                      <a:pt x="275" y="12"/>
                    </a:cubicBezTo>
                    <a:close/>
                  </a:path>
                </a:pathLst>
              </a:custGeom>
              <a:grpFill/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>
                <a:defPPr>
                  <a:defRPr lang="en-US"/>
                </a:defPPr>
                <a:lvl1pPr marL="0" algn="l" defTabSz="1828165" rtl="0" eaLnBrk="1" latinLnBrk="0" hangingPunct="1"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914400" algn="l" defTabSz="1828165" rtl="0" eaLnBrk="1" latinLnBrk="0" hangingPunct="1"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828165" algn="l" defTabSz="1828165" rtl="0" eaLnBrk="1" latinLnBrk="0" hangingPunct="1"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742565" algn="l" defTabSz="1828165" rtl="0" eaLnBrk="1" latinLnBrk="0" hangingPunct="1"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656965" algn="l" defTabSz="1828165" rtl="0" eaLnBrk="1" latinLnBrk="0" hangingPunct="1"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4571365" algn="l" defTabSz="1828165" rtl="0" eaLnBrk="1" latinLnBrk="0" hangingPunct="1"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485130" algn="l" defTabSz="1828165" rtl="0" eaLnBrk="1" latinLnBrk="0" hangingPunct="1"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399530" algn="l" defTabSz="1828165" rtl="0" eaLnBrk="1" latinLnBrk="0" hangingPunct="1"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313930" algn="l" defTabSz="1828165" rtl="0" eaLnBrk="1" latinLnBrk="0" hangingPunct="1"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sz="1800" b="0" i="0" u="none" strike="noStrike" kern="1200" dirty="0">
                  <a:ln>
                    <a:noFill/>
                  </a:ln>
                  <a:latin typeface="Kanit Light" panose="00000400000000000000" pitchFamily="2" charset="-34"/>
                  <a:ea typeface="Arial Unicode MS" panose="020B0604020202020204" charset="-122"/>
                  <a:cs typeface="Arial Unicode MS" panose="020B0604020202020204" charset="-122"/>
                </a:endParaRPr>
              </a:p>
            </p:txBody>
          </p:sp>
          <p:sp>
            <p:nvSpPr>
              <p:cNvPr id="65" name="Freeform: Shape 34"/>
              <p:cNvSpPr/>
              <p:nvPr/>
            </p:nvSpPr>
            <p:spPr>
              <a:xfrm>
                <a:off x="8261152" y="6730606"/>
                <a:ext cx="36884" cy="40237"/>
              </a:xfrm>
              <a:custGeom>
                <a:avLst/>
                <a:gdLst/>
                <a:ahLst/>
                <a:cxnLst>
                  <a:cxn ang="3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12" h="13">
                    <a:moveTo>
                      <a:pt x="6" y="13"/>
                    </a:moveTo>
                    <a:cubicBezTo>
                      <a:pt x="2" y="13"/>
                      <a:pt x="0" y="10"/>
                      <a:pt x="0" y="7"/>
                    </a:cubicBezTo>
                    <a:cubicBezTo>
                      <a:pt x="0" y="3"/>
                      <a:pt x="2" y="0"/>
                      <a:pt x="6" y="0"/>
                    </a:cubicBezTo>
                    <a:cubicBezTo>
                      <a:pt x="9" y="0"/>
                      <a:pt x="12" y="3"/>
                      <a:pt x="12" y="7"/>
                    </a:cubicBezTo>
                    <a:cubicBezTo>
                      <a:pt x="12" y="10"/>
                      <a:pt x="9" y="13"/>
                      <a:pt x="6" y="13"/>
                    </a:cubicBezTo>
                    <a:close/>
                  </a:path>
                </a:pathLst>
              </a:custGeom>
              <a:grpFill/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>
                <a:defPPr>
                  <a:defRPr lang="en-US"/>
                </a:defPPr>
                <a:lvl1pPr marL="0" algn="l" defTabSz="1828165" rtl="0" eaLnBrk="1" latinLnBrk="0" hangingPunct="1"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914400" algn="l" defTabSz="1828165" rtl="0" eaLnBrk="1" latinLnBrk="0" hangingPunct="1"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828165" algn="l" defTabSz="1828165" rtl="0" eaLnBrk="1" latinLnBrk="0" hangingPunct="1"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742565" algn="l" defTabSz="1828165" rtl="0" eaLnBrk="1" latinLnBrk="0" hangingPunct="1"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656965" algn="l" defTabSz="1828165" rtl="0" eaLnBrk="1" latinLnBrk="0" hangingPunct="1"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4571365" algn="l" defTabSz="1828165" rtl="0" eaLnBrk="1" latinLnBrk="0" hangingPunct="1"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485130" algn="l" defTabSz="1828165" rtl="0" eaLnBrk="1" latinLnBrk="0" hangingPunct="1"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399530" algn="l" defTabSz="1828165" rtl="0" eaLnBrk="1" latinLnBrk="0" hangingPunct="1"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313930" algn="l" defTabSz="1828165" rtl="0" eaLnBrk="1" latinLnBrk="0" hangingPunct="1"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sz="1800" b="0" i="0" u="none" strike="noStrike" kern="1200" dirty="0">
                  <a:ln>
                    <a:noFill/>
                  </a:ln>
                  <a:latin typeface="Kanit Light" panose="00000400000000000000" pitchFamily="2" charset="-34"/>
                  <a:ea typeface="Arial Unicode MS" panose="020B0604020202020204" charset="-122"/>
                  <a:cs typeface="Arial Unicode MS" panose="020B0604020202020204" charset="-122"/>
                </a:endParaRPr>
              </a:p>
            </p:txBody>
          </p:sp>
          <p:sp>
            <p:nvSpPr>
              <p:cNvPr id="66" name="Freeform: Shape 35"/>
              <p:cNvSpPr/>
              <p:nvPr/>
            </p:nvSpPr>
            <p:spPr>
              <a:xfrm>
                <a:off x="8261152" y="6831198"/>
                <a:ext cx="36884" cy="2018557"/>
              </a:xfrm>
              <a:custGeom>
                <a:avLst/>
                <a:gdLst/>
                <a:ahLst/>
                <a:cxnLst>
                  <a:cxn ang="3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12" h="603">
                    <a:moveTo>
                      <a:pt x="6" y="13"/>
                    </a:moveTo>
                    <a:cubicBezTo>
                      <a:pt x="2" y="13"/>
                      <a:pt x="0" y="10"/>
                      <a:pt x="0" y="6"/>
                    </a:cubicBezTo>
                    <a:cubicBezTo>
                      <a:pt x="0" y="3"/>
                      <a:pt x="2" y="0"/>
                      <a:pt x="6" y="0"/>
                    </a:cubicBezTo>
                    <a:cubicBezTo>
                      <a:pt x="9" y="0"/>
                      <a:pt x="12" y="3"/>
                      <a:pt x="12" y="6"/>
                    </a:cubicBezTo>
                    <a:cubicBezTo>
                      <a:pt x="12" y="10"/>
                      <a:pt x="9" y="13"/>
                      <a:pt x="6" y="13"/>
                    </a:cubicBezTo>
                    <a:close/>
                    <a:moveTo>
                      <a:pt x="6" y="42"/>
                    </a:moveTo>
                    <a:cubicBezTo>
                      <a:pt x="2" y="42"/>
                      <a:pt x="0" y="40"/>
                      <a:pt x="0" y="36"/>
                    </a:cubicBezTo>
                    <a:cubicBezTo>
                      <a:pt x="0" y="32"/>
                      <a:pt x="2" y="29"/>
                      <a:pt x="6" y="29"/>
                    </a:cubicBezTo>
                    <a:cubicBezTo>
                      <a:pt x="9" y="29"/>
                      <a:pt x="12" y="32"/>
                      <a:pt x="12" y="36"/>
                    </a:cubicBezTo>
                    <a:cubicBezTo>
                      <a:pt x="12" y="40"/>
                      <a:pt x="9" y="42"/>
                      <a:pt x="6" y="42"/>
                    </a:cubicBezTo>
                    <a:close/>
                    <a:moveTo>
                      <a:pt x="6" y="72"/>
                    </a:moveTo>
                    <a:cubicBezTo>
                      <a:pt x="2" y="72"/>
                      <a:pt x="0" y="69"/>
                      <a:pt x="0" y="65"/>
                    </a:cubicBezTo>
                    <a:cubicBezTo>
                      <a:pt x="0" y="62"/>
                      <a:pt x="2" y="59"/>
                      <a:pt x="6" y="59"/>
                    </a:cubicBezTo>
                    <a:cubicBezTo>
                      <a:pt x="9" y="59"/>
                      <a:pt x="12" y="61"/>
                      <a:pt x="12" y="65"/>
                    </a:cubicBezTo>
                    <a:cubicBezTo>
                      <a:pt x="12" y="69"/>
                      <a:pt x="9" y="72"/>
                      <a:pt x="6" y="72"/>
                    </a:cubicBezTo>
                    <a:close/>
                    <a:moveTo>
                      <a:pt x="6" y="101"/>
                    </a:moveTo>
                    <a:cubicBezTo>
                      <a:pt x="2" y="101"/>
                      <a:pt x="0" y="98"/>
                      <a:pt x="0" y="95"/>
                    </a:cubicBezTo>
                    <a:cubicBezTo>
                      <a:pt x="0" y="92"/>
                      <a:pt x="2" y="89"/>
                      <a:pt x="6" y="89"/>
                    </a:cubicBezTo>
                    <a:cubicBezTo>
                      <a:pt x="9" y="89"/>
                      <a:pt x="12" y="91"/>
                      <a:pt x="12" y="95"/>
                    </a:cubicBezTo>
                    <a:cubicBezTo>
                      <a:pt x="12" y="98"/>
                      <a:pt x="9" y="101"/>
                      <a:pt x="6" y="101"/>
                    </a:cubicBezTo>
                    <a:close/>
                    <a:moveTo>
                      <a:pt x="6" y="131"/>
                    </a:moveTo>
                    <a:cubicBezTo>
                      <a:pt x="2" y="131"/>
                      <a:pt x="0" y="128"/>
                      <a:pt x="0" y="124"/>
                    </a:cubicBezTo>
                    <a:cubicBezTo>
                      <a:pt x="0" y="121"/>
                      <a:pt x="2" y="118"/>
                      <a:pt x="6" y="118"/>
                    </a:cubicBezTo>
                    <a:cubicBezTo>
                      <a:pt x="9" y="118"/>
                      <a:pt x="12" y="120"/>
                      <a:pt x="12" y="124"/>
                    </a:cubicBezTo>
                    <a:cubicBezTo>
                      <a:pt x="12" y="128"/>
                      <a:pt x="9" y="131"/>
                      <a:pt x="6" y="131"/>
                    </a:cubicBezTo>
                    <a:close/>
                    <a:moveTo>
                      <a:pt x="6" y="160"/>
                    </a:moveTo>
                    <a:cubicBezTo>
                      <a:pt x="2" y="160"/>
                      <a:pt x="0" y="157"/>
                      <a:pt x="0" y="154"/>
                    </a:cubicBezTo>
                    <a:cubicBezTo>
                      <a:pt x="0" y="150"/>
                      <a:pt x="2" y="148"/>
                      <a:pt x="6" y="148"/>
                    </a:cubicBezTo>
                    <a:cubicBezTo>
                      <a:pt x="9" y="148"/>
                      <a:pt x="12" y="150"/>
                      <a:pt x="12" y="153"/>
                    </a:cubicBezTo>
                    <a:lnTo>
                      <a:pt x="12" y="154"/>
                    </a:lnTo>
                    <a:cubicBezTo>
                      <a:pt x="12" y="157"/>
                      <a:pt x="9" y="160"/>
                      <a:pt x="6" y="160"/>
                    </a:cubicBezTo>
                    <a:close/>
                    <a:moveTo>
                      <a:pt x="6" y="190"/>
                    </a:moveTo>
                    <a:cubicBezTo>
                      <a:pt x="2" y="190"/>
                      <a:pt x="0" y="187"/>
                      <a:pt x="0" y="183"/>
                    </a:cubicBezTo>
                    <a:cubicBezTo>
                      <a:pt x="0" y="180"/>
                      <a:pt x="2" y="177"/>
                      <a:pt x="6" y="177"/>
                    </a:cubicBezTo>
                    <a:cubicBezTo>
                      <a:pt x="9" y="177"/>
                      <a:pt x="12" y="180"/>
                      <a:pt x="12" y="183"/>
                    </a:cubicBezTo>
                    <a:cubicBezTo>
                      <a:pt x="12" y="187"/>
                      <a:pt x="9" y="190"/>
                      <a:pt x="6" y="190"/>
                    </a:cubicBezTo>
                    <a:close/>
                    <a:moveTo>
                      <a:pt x="6" y="219"/>
                    </a:moveTo>
                    <a:cubicBezTo>
                      <a:pt x="2" y="219"/>
                      <a:pt x="0" y="217"/>
                      <a:pt x="0" y="213"/>
                    </a:cubicBezTo>
                    <a:cubicBezTo>
                      <a:pt x="0" y="209"/>
                      <a:pt x="2" y="206"/>
                      <a:pt x="6" y="206"/>
                    </a:cubicBezTo>
                    <a:cubicBezTo>
                      <a:pt x="9" y="206"/>
                      <a:pt x="12" y="209"/>
                      <a:pt x="12" y="213"/>
                    </a:cubicBezTo>
                    <a:cubicBezTo>
                      <a:pt x="12" y="217"/>
                      <a:pt x="9" y="219"/>
                      <a:pt x="6" y="219"/>
                    </a:cubicBezTo>
                    <a:close/>
                    <a:moveTo>
                      <a:pt x="6" y="249"/>
                    </a:moveTo>
                    <a:cubicBezTo>
                      <a:pt x="2" y="249"/>
                      <a:pt x="0" y="246"/>
                      <a:pt x="0" y="242"/>
                    </a:cubicBezTo>
                    <a:cubicBezTo>
                      <a:pt x="0" y="239"/>
                      <a:pt x="2" y="236"/>
                      <a:pt x="6" y="236"/>
                    </a:cubicBezTo>
                    <a:cubicBezTo>
                      <a:pt x="9" y="236"/>
                      <a:pt x="12" y="238"/>
                      <a:pt x="12" y="242"/>
                    </a:cubicBezTo>
                    <a:cubicBezTo>
                      <a:pt x="12" y="246"/>
                      <a:pt x="9" y="249"/>
                      <a:pt x="6" y="249"/>
                    </a:cubicBezTo>
                    <a:close/>
                    <a:moveTo>
                      <a:pt x="6" y="278"/>
                    </a:moveTo>
                    <a:cubicBezTo>
                      <a:pt x="2" y="278"/>
                      <a:pt x="0" y="275"/>
                      <a:pt x="0" y="272"/>
                    </a:cubicBezTo>
                    <a:cubicBezTo>
                      <a:pt x="0" y="269"/>
                      <a:pt x="2" y="266"/>
                      <a:pt x="6" y="266"/>
                    </a:cubicBezTo>
                    <a:cubicBezTo>
                      <a:pt x="9" y="266"/>
                      <a:pt x="12" y="268"/>
                      <a:pt x="12" y="272"/>
                    </a:cubicBezTo>
                    <a:cubicBezTo>
                      <a:pt x="12" y="275"/>
                      <a:pt x="9" y="278"/>
                      <a:pt x="6" y="278"/>
                    </a:cubicBezTo>
                    <a:close/>
                    <a:moveTo>
                      <a:pt x="6" y="308"/>
                    </a:moveTo>
                    <a:cubicBezTo>
                      <a:pt x="2" y="308"/>
                      <a:pt x="0" y="305"/>
                      <a:pt x="0" y="301"/>
                    </a:cubicBezTo>
                    <a:cubicBezTo>
                      <a:pt x="0" y="298"/>
                      <a:pt x="2" y="295"/>
                      <a:pt x="6" y="295"/>
                    </a:cubicBezTo>
                    <a:cubicBezTo>
                      <a:pt x="9" y="295"/>
                      <a:pt x="12" y="297"/>
                      <a:pt x="12" y="301"/>
                    </a:cubicBezTo>
                    <a:cubicBezTo>
                      <a:pt x="12" y="305"/>
                      <a:pt x="9" y="308"/>
                      <a:pt x="6" y="308"/>
                    </a:cubicBezTo>
                    <a:close/>
                    <a:moveTo>
                      <a:pt x="6" y="337"/>
                    </a:moveTo>
                    <a:cubicBezTo>
                      <a:pt x="2" y="337"/>
                      <a:pt x="0" y="334"/>
                      <a:pt x="0" y="331"/>
                    </a:cubicBezTo>
                    <a:cubicBezTo>
                      <a:pt x="0" y="327"/>
                      <a:pt x="2" y="325"/>
                      <a:pt x="6" y="325"/>
                    </a:cubicBezTo>
                    <a:cubicBezTo>
                      <a:pt x="9" y="325"/>
                      <a:pt x="12" y="327"/>
                      <a:pt x="12" y="330"/>
                    </a:cubicBezTo>
                    <a:lnTo>
                      <a:pt x="12" y="331"/>
                    </a:lnTo>
                    <a:cubicBezTo>
                      <a:pt x="12" y="334"/>
                      <a:pt x="9" y="337"/>
                      <a:pt x="6" y="337"/>
                    </a:cubicBezTo>
                    <a:close/>
                    <a:moveTo>
                      <a:pt x="6" y="367"/>
                    </a:moveTo>
                    <a:cubicBezTo>
                      <a:pt x="2" y="367"/>
                      <a:pt x="0" y="364"/>
                      <a:pt x="0" y="360"/>
                    </a:cubicBezTo>
                    <a:cubicBezTo>
                      <a:pt x="0" y="357"/>
                      <a:pt x="2" y="354"/>
                      <a:pt x="6" y="354"/>
                    </a:cubicBezTo>
                    <a:cubicBezTo>
                      <a:pt x="9" y="354"/>
                      <a:pt x="12" y="357"/>
                      <a:pt x="12" y="360"/>
                    </a:cubicBezTo>
                    <a:cubicBezTo>
                      <a:pt x="12" y="364"/>
                      <a:pt x="9" y="367"/>
                      <a:pt x="6" y="367"/>
                    </a:cubicBezTo>
                    <a:close/>
                    <a:moveTo>
                      <a:pt x="6" y="396"/>
                    </a:moveTo>
                    <a:cubicBezTo>
                      <a:pt x="2" y="396"/>
                      <a:pt x="0" y="394"/>
                      <a:pt x="0" y="390"/>
                    </a:cubicBezTo>
                    <a:cubicBezTo>
                      <a:pt x="0" y="386"/>
                      <a:pt x="2" y="383"/>
                      <a:pt x="6" y="383"/>
                    </a:cubicBezTo>
                    <a:cubicBezTo>
                      <a:pt x="9" y="383"/>
                      <a:pt x="12" y="386"/>
                      <a:pt x="12" y="390"/>
                    </a:cubicBezTo>
                    <a:cubicBezTo>
                      <a:pt x="12" y="394"/>
                      <a:pt x="9" y="396"/>
                      <a:pt x="6" y="396"/>
                    </a:cubicBezTo>
                    <a:close/>
                    <a:moveTo>
                      <a:pt x="6" y="426"/>
                    </a:moveTo>
                    <a:cubicBezTo>
                      <a:pt x="2" y="426"/>
                      <a:pt x="0" y="423"/>
                      <a:pt x="0" y="419"/>
                    </a:cubicBezTo>
                    <a:cubicBezTo>
                      <a:pt x="0" y="416"/>
                      <a:pt x="2" y="413"/>
                      <a:pt x="6" y="413"/>
                    </a:cubicBezTo>
                    <a:cubicBezTo>
                      <a:pt x="9" y="413"/>
                      <a:pt x="12" y="415"/>
                      <a:pt x="12" y="419"/>
                    </a:cubicBezTo>
                    <a:cubicBezTo>
                      <a:pt x="12" y="423"/>
                      <a:pt x="9" y="426"/>
                      <a:pt x="6" y="426"/>
                    </a:cubicBezTo>
                    <a:close/>
                    <a:moveTo>
                      <a:pt x="6" y="455"/>
                    </a:moveTo>
                    <a:cubicBezTo>
                      <a:pt x="2" y="455"/>
                      <a:pt x="0" y="452"/>
                      <a:pt x="0" y="449"/>
                    </a:cubicBezTo>
                    <a:cubicBezTo>
                      <a:pt x="0" y="446"/>
                      <a:pt x="2" y="443"/>
                      <a:pt x="6" y="443"/>
                    </a:cubicBezTo>
                    <a:cubicBezTo>
                      <a:pt x="9" y="443"/>
                      <a:pt x="12" y="445"/>
                      <a:pt x="12" y="449"/>
                    </a:cubicBezTo>
                    <a:cubicBezTo>
                      <a:pt x="12" y="452"/>
                      <a:pt x="9" y="455"/>
                      <a:pt x="6" y="455"/>
                    </a:cubicBezTo>
                    <a:close/>
                    <a:moveTo>
                      <a:pt x="6" y="485"/>
                    </a:moveTo>
                    <a:cubicBezTo>
                      <a:pt x="2" y="485"/>
                      <a:pt x="0" y="482"/>
                      <a:pt x="0" y="479"/>
                    </a:cubicBezTo>
                    <a:cubicBezTo>
                      <a:pt x="0" y="475"/>
                      <a:pt x="2" y="472"/>
                      <a:pt x="6" y="472"/>
                    </a:cubicBezTo>
                    <a:cubicBezTo>
                      <a:pt x="9" y="472"/>
                      <a:pt x="12" y="474"/>
                      <a:pt x="12" y="478"/>
                    </a:cubicBezTo>
                    <a:lnTo>
                      <a:pt x="12" y="479"/>
                    </a:lnTo>
                    <a:cubicBezTo>
                      <a:pt x="12" y="482"/>
                      <a:pt x="9" y="485"/>
                      <a:pt x="6" y="485"/>
                    </a:cubicBezTo>
                    <a:close/>
                    <a:moveTo>
                      <a:pt x="6" y="514"/>
                    </a:moveTo>
                    <a:cubicBezTo>
                      <a:pt x="2" y="514"/>
                      <a:pt x="0" y="511"/>
                      <a:pt x="0" y="508"/>
                    </a:cubicBezTo>
                    <a:cubicBezTo>
                      <a:pt x="0" y="504"/>
                      <a:pt x="2" y="502"/>
                      <a:pt x="6" y="502"/>
                    </a:cubicBezTo>
                    <a:cubicBezTo>
                      <a:pt x="9" y="502"/>
                      <a:pt x="12" y="504"/>
                      <a:pt x="12" y="507"/>
                    </a:cubicBezTo>
                    <a:lnTo>
                      <a:pt x="12" y="508"/>
                    </a:lnTo>
                    <a:cubicBezTo>
                      <a:pt x="12" y="511"/>
                      <a:pt x="9" y="514"/>
                      <a:pt x="6" y="514"/>
                    </a:cubicBezTo>
                    <a:close/>
                    <a:moveTo>
                      <a:pt x="6" y="544"/>
                    </a:moveTo>
                    <a:cubicBezTo>
                      <a:pt x="2" y="544"/>
                      <a:pt x="0" y="541"/>
                      <a:pt x="0" y="537"/>
                    </a:cubicBezTo>
                    <a:cubicBezTo>
                      <a:pt x="0" y="534"/>
                      <a:pt x="2" y="531"/>
                      <a:pt x="6" y="531"/>
                    </a:cubicBezTo>
                    <a:cubicBezTo>
                      <a:pt x="9" y="531"/>
                      <a:pt x="12" y="534"/>
                      <a:pt x="12" y="537"/>
                    </a:cubicBezTo>
                    <a:cubicBezTo>
                      <a:pt x="12" y="541"/>
                      <a:pt x="9" y="544"/>
                      <a:pt x="6" y="544"/>
                    </a:cubicBezTo>
                    <a:close/>
                    <a:moveTo>
                      <a:pt x="6" y="573"/>
                    </a:moveTo>
                    <a:cubicBezTo>
                      <a:pt x="2" y="573"/>
                      <a:pt x="0" y="571"/>
                      <a:pt x="0" y="567"/>
                    </a:cubicBezTo>
                    <a:cubicBezTo>
                      <a:pt x="0" y="563"/>
                      <a:pt x="2" y="560"/>
                      <a:pt x="6" y="560"/>
                    </a:cubicBezTo>
                    <a:cubicBezTo>
                      <a:pt x="9" y="560"/>
                      <a:pt x="12" y="563"/>
                      <a:pt x="12" y="567"/>
                    </a:cubicBezTo>
                    <a:cubicBezTo>
                      <a:pt x="12" y="571"/>
                      <a:pt x="9" y="573"/>
                      <a:pt x="6" y="573"/>
                    </a:cubicBezTo>
                    <a:close/>
                    <a:moveTo>
                      <a:pt x="6" y="603"/>
                    </a:moveTo>
                    <a:cubicBezTo>
                      <a:pt x="2" y="603"/>
                      <a:pt x="0" y="600"/>
                      <a:pt x="0" y="596"/>
                    </a:cubicBezTo>
                    <a:cubicBezTo>
                      <a:pt x="0" y="593"/>
                      <a:pt x="2" y="590"/>
                      <a:pt x="6" y="590"/>
                    </a:cubicBezTo>
                    <a:cubicBezTo>
                      <a:pt x="9" y="590"/>
                      <a:pt x="12" y="592"/>
                      <a:pt x="12" y="596"/>
                    </a:cubicBezTo>
                    <a:cubicBezTo>
                      <a:pt x="12" y="600"/>
                      <a:pt x="9" y="603"/>
                      <a:pt x="6" y="603"/>
                    </a:cubicBezTo>
                    <a:close/>
                  </a:path>
                </a:pathLst>
              </a:custGeom>
              <a:grpFill/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>
                <a:defPPr>
                  <a:defRPr lang="en-US"/>
                </a:defPPr>
                <a:lvl1pPr marL="0" algn="l" defTabSz="1828165" rtl="0" eaLnBrk="1" latinLnBrk="0" hangingPunct="1"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914400" algn="l" defTabSz="1828165" rtl="0" eaLnBrk="1" latinLnBrk="0" hangingPunct="1"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828165" algn="l" defTabSz="1828165" rtl="0" eaLnBrk="1" latinLnBrk="0" hangingPunct="1"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742565" algn="l" defTabSz="1828165" rtl="0" eaLnBrk="1" latinLnBrk="0" hangingPunct="1"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656965" algn="l" defTabSz="1828165" rtl="0" eaLnBrk="1" latinLnBrk="0" hangingPunct="1"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4571365" algn="l" defTabSz="1828165" rtl="0" eaLnBrk="1" latinLnBrk="0" hangingPunct="1"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485130" algn="l" defTabSz="1828165" rtl="0" eaLnBrk="1" latinLnBrk="0" hangingPunct="1"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399530" algn="l" defTabSz="1828165" rtl="0" eaLnBrk="1" latinLnBrk="0" hangingPunct="1"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313930" algn="l" defTabSz="1828165" rtl="0" eaLnBrk="1" latinLnBrk="0" hangingPunct="1"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sz="1800" b="0" i="0" u="none" strike="noStrike" kern="1200" dirty="0">
                  <a:ln>
                    <a:noFill/>
                  </a:ln>
                  <a:latin typeface="Kanit Light" panose="00000400000000000000" pitchFamily="2" charset="-34"/>
                  <a:ea typeface="Arial Unicode MS" panose="020B0604020202020204" charset="-122"/>
                  <a:cs typeface="Arial Unicode MS" panose="020B0604020202020204" charset="-122"/>
                </a:endParaRPr>
              </a:p>
            </p:txBody>
          </p:sp>
          <p:sp>
            <p:nvSpPr>
              <p:cNvPr id="67" name="Freeform: Shape 36"/>
              <p:cNvSpPr/>
              <p:nvPr/>
            </p:nvSpPr>
            <p:spPr>
              <a:xfrm>
                <a:off x="8180668" y="6505949"/>
                <a:ext cx="194479" cy="191126"/>
              </a:xfrm>
              <a:custGeom>
                <a:avLst/>
                <a:gdLst/>
                <a:ahLst/>
                <a:cxnLst>
                  <a:cxn ang="3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59" h="58">
                    <a:moveTo>
                      <a:pt x="59" y="29"/>
                    </a:moveTo>
                    <a:cubicBezTo>
                      <a:pt x="59" y="46"/>
                      <a:pt x="46" y="58"/>
                      <a:pt x="30" y="58"/>
                    </a:cubicBezTo>
                    <a:cubicBezTo>
                      <a:pt x="14" y="58"/>
                      <a:pt x="0" y="46"/>
                      <a:pt x="0" y="29"/>
                    </a:cubicBezTo>
                    <a:cubicBezTo>
                      <a:pt x="0" y="13"/>
                      <a:pt x="14" y="0"/>
                      <a:pt x="30" y="0"/>
                    </a:cubicBezTo>
                    <a:cubicBezTo>
                      <a:pt x="46" y="0"/>
                      <a:pt x="59" y="13"/>
                      <a:pt x="59" y="29"/>
                    </a:cubicBezTo>
                    <a:close/>
                  </a:path>
                </a:pathLst>
              </a:custGeom>
              <a:grpFill/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>
                <a:defPPr>
                  <a:defRPr lang="en-US"/>
                </a:defPPr>
                <a:lvl1pPr marL="0" algn="l" defTabSz="1828165" rtl="0" eaLnBrk="1" latinLnBrk="0" hangingPunct="1"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914400" algn="l" defTabSz="1828165" rtl="0" eaLnBrk="1" latinLnBrk="0" hangingPunct="1"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828165" algn="l" defTabSz="1828165" rtl="0" eaLnBrk="1" latinLnBrk="0" hangingPunct="1"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742565" algn="l" defTabSz="1828165" rtl="0" eaLnBrk="1" latinLnBrk="0" hangingPunct="1"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656965" algn="l" defTabSz="1828165" rtl="0" eaLnBrk="1" latinLnBrk="0" hangingPunct="1"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4571365" algn="l" defTabSz="1828165" rtl="0" eaLnBrk="1" latinLnBrk="0" hangingPunct="1"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485130" algn="l" defTabSz="1828165" rtl="0" eaLnBrk="1" latinLnBrk="0" hangingPunct="1"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399530" algn="l" defTabSz="1828165" rtl="0" eaLnBrk="1" latinLnBrk="0" hangingPunct="1"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313930" algn="l" defTabSz="1828165" rtl="0" eaLnBrk="1" latinLnBrk="0" hangingPunct="1"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sz="1800" b="0" i="0" u="none" strike="noStrike" kern="1200" dirty="0">
                  <a:ln>
                    <a:noFill/>
                  </a:ln>
                  <a:latin typeface="Kanit Light" panose="00000400000000000000" pitchFamily="2" charset="-34"/>
                  <a:ea typeface="Arial Unicode MS" panose="020B0604020202020204" charset="-122"/>
                  <a:cs typeface="Arial Unicode MS" panose="020B0604020202020204" charset="-122"/>
                </a:endParaRPr>
              </a:p>
            </p:txBody>
          </p:sp>
        </p:grpSp>
      </p:grpSp>
      <p:sp>
        <p:nvSpPr>
          <p:cNvPr id="78" name="Freeform: Shape 35"/>
          <p:cNvSpPr/>
          <p:nvPr/>
        </p:nvSpPr>
        <p:spPr>
          <a:xfrm rot="5400000">
            <a:off x="9031525" y="3689042"/>
            <a:ext cx="30684" cy="1598681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" h="603">
                <a:moveTo>
                  <a:pt x="6" y="13"/>
                </a:moveTo>
                <a:cubicBezTo>
                  <a:pt x="2" y="13"/>
                  <a:pt x="0" y="10"/>
                  <a:pt x="0" y="6"/>
                </a:cubicBezTo>
                <a:cubicBezTo>
                  <a:pt x="0" y="3"/>
                  <a:pt x="2" y="0"/>
                  <a:pt x="6" y="0"/>
                </a:cubicBezTo>
                <a:cubicBezTo>
                  <a:pt x="9" y="0"/>
                  <a:pt x="12" y="3"/>
                  <a:pt x="12" y="6"/>
                </a:cubicBezTo>
                <a:cubicBezTo>
                  <a:pt x="12" y="10"/>
                  <a:pt x="9" y="13"/>
                  <a:pt x="6" y="13"/>
                </a:cubicBezTo>
                <a:close/>
                <a:moveTo>
                  <a:pt x="6" y="42"/>
                </a:moveTo>
                <a:cubicBezTo>
                  <a:pt x="2" y="42"/>
                  <a:pt x="0" y="40"/>
                  <a:pt x="0" y="36"/>
                </a:cubicBezTo>
                <a:cubicBezTo>
                  <a:pt x="0" y="32"/>
                  <a:pt x="2" y="29"/>
                  <a:pt x="6" y="29"/>
                </a:cubicBezTo>
                <a:cubicBezTo>
                  <a:pt x="9" y="29"/>
                  <a:pt x="12" y="32"/>
                  <a:pt x="12" y="36"/>
                </a:cubicBezTo>
                <a:cubicBezTo>
                  <a:pt x="12" y="40"/>
                  <a:pt x="9" y="42"/>
                  <a:pt x="6" y="42"/>
                </a:cubicBezTo>
                <a:close/>
                <a:moveTo>
                  <a:pt x="6" y="72"/>
                </a:moveTo>
                <a:cubicBezTo>
                  <a:pt x="2" y="72"/>
                  <a:pt x="0" y="69"/>
                  <a:pt x="0" y="65"/>
                </a:cubicBezTo>
                <a:cubicBezTo>
                  <a:pt x="0" y="62"/>
                  <a:pt x="2" y="59"/>
                  <a:pt x="6" y="59"/>
                </a:cubicBezTo>
                <a:cubicBezTo>
                  <a:pt x="9" y="59"/>
                  <a:pt x="12" y="61"/>
                  <a:pt x="12" y="65"/>
                </a:cubicBezTo>
                <a:cubicBezTo>
                  <a:pt x="12" y="69"/>
                  <a:pt x="9" y="72"/>
                  <a:pt x="6" y="72"/>
                </a:cubicBezTo>
                <a:close/>
                <a:moveTo>
                  <a:pt x="6" y="101"/>
                </a:moveTo>
                <a:cubicBezTo>
                  <a:pt x="2" y="101"/>
                  <a:pt x="0" y="98"/>
                  <a:pt x="0" y="95"/>
                </a:cubicBezTo>
                <a:cubicBezTo>
                  <a:pt x="0" y="92"/>
                  <a:pt x="2" y="89"/>
                  <a:pt x="6" y="89"/>
                </a:cubicBezTo>
                <a:cubicBezTo>
                  <a:pt x="9" y="89"/>
                  <a:pt x="12" y="91"/>
                  <a:pt x="12" y="95"/>
                </a:cubicBezTo>
                <a:cubicBezTo>
                  <a:pt x="12" y="98"/>
                  <a:pt x="9" y="101"/>
                  <a:pt x="6" y="101"/>
                </a:cubicBezTo>
                <a:close/>
                <a:moveTo>
                  <a:pt x="6" y="131"/>
                </a:moveTo>
                <a:cubicBezTo>
                  <a:pt x="2" y="131"/>
                  <a:pt x="0" y="128"/>
                  <a:pt x="0" y="124"/>
                </a:cubicBezTo>
                <a:cubicBezTo>
                  <a:pt x="0" y="121"/>
                  <a:pt x="2" y="118"/>
                  <a:pt x="6" y="118"/>
                </a:cubicBezTo>
                <a:cubicBezTo>
                  <a:pt x="9" y="118"/>
                  <a:pt x="12" y="120"/>
                  <a:pt x="12" y="124"/>
                </a:cubicBezTo>
                <a:cubicBezTo>
                  <a:pt x="12" y="128"/>
                  <a:pt x="9" y="131"/>
                  <a:pt x="6" y="131"/>
                </a:cubicBezTo>
                <a:close/>
                <a:moveTo>
                  <a:pt x="6" y="160"/>
                </a:moveTo>
                <a:cubicBezTo>
                  <a:pt x="2" y="160"/>
                  <a:pt x="0" y="157"/>
                  <a:pt x="0" y="154"/>
                </a:cubicBezTo>
                <a:cubicBezTo>
                  <a:pt x="0" y="150"/>
                  <a:pt x="2" y="148"/>
                  <a:pt x="6" y="148"/>
                </a:cubicBezTo>
                <a:cubicBezTo>
                  <a:pt x="9" y="148"/>
                  <a:pt x="12" y="150"/>
                  <a:pt x="12" y="153"/>
                </a:cubicBezTo>
                <a:lnTo>
                  <a:pt x="12" y="154"/>
                </a:lnTo>
                <a:cubicBezTo>
                  <a:pt x="12" y="157"/>
                  <a:pt x="9" y="160"/>
                  <a:pt x="6" y="160"/>
                </a:cubicBezTo>
                <a:close/>
                <a:moveTo>
                  <a:pt x="6" y="190"/>
                </a:moveTo>
                <a:cubicBezTo>
                  <a:pt x="2" y="190"/>
                  <a:pt x="0" y="187"/>
                  <a:pt x="0" y="183"/>
                </a:cubicBezTo>
                <a:cubicBezTo>
                  <a:pt x="0" y="180"/>
                  <a:pt x="2" y="177"/>
                  <a:pt x="6" y="177"/>
                </a:cubicBezTo>
                <a:cubicBezTo>
                  <a:pt x="9" y="177"/>
                  <a:pt x="12" y="180"/>
                  <a:pt x="12" y="183"/>
                </a:cubicBezTo>
                <a:cubicBezTo>
                  <a:pt x="12" y="187"/>
                  <a:pt x="9" y="190"/>
                  <a:pt x="6" y="190"/>
                </a:cubicBezTo>
                <a:close/>
                <a:moveTo>
                  <a:pt x="6" y="219"/>
                </a:moveTo>
                <a:cubicBezTo>
                  <a:pt x="2" y="219"/>
                  <a:pt x="0" y="217"/>
                  <a:pt x="0" y="213"/>
                </a:cubicBezTo>
                <a:cubicBezTo>
                  <a:pt x="0" y="209"/>
                  <a:pt x="2" y="206"/>
                  <a:pt x="6" y="206"/>
                </a:cubicBezTo>
                <a:cubicBezTo>
                  <a:pt x="9" y="206"/>
                  <a:pt x="12" y="209"/>
                  <a:pt x="12" y="213"/>
                </a:cubicBezTo>
                <a:cubicBezTo>
                  <a:pt x="12" y="217"/>
                  <a:pt x="9" y="219"/>
                  <a:pt x="6" y="219"/>
                </a:cubicBezTo>
                <a:close/>
                <a:moveTo>
                  <a:pt x="6" y="249"/>
                </a:moveTo>
                <a:cubicBezTo>
                  <a:pt x="2" y="249"/>
                  <a:pt x="0" y="246"/>
                  <a:pt x="0" y="242"/>
                </a:cubicBezTo>
                <a:cubicBezTo>
                  <a:pt x="0" y="239"/>
                  <a:pt x="2" y="236"/>
                  <a:pt x="6" y="236"/>
                </a:cubicBezTo>
                <a:cubicBezTo>
                  <a:pt x="9" y="236"/>
                  <a:pt x="12" y="238"/>
                  <a:pt x="12" y="242"/>
                </a:cubicBezTo>
                <a:cubicBezTo>
                  <a:pt x="12" y="246"/>
                  <a:pt x="9" y="249"/>
                  <a:pt x="6" y="249"/>
                </a:cubicBezTo>
                <a:close/>
                <a:moveTo>
                  <a:pt x="6" y="278"/>
                </a:moveTo>
                <a:cubicBezTo>
                  <a:pt x="2" y="278"/>
                  <a:pt x="0" y="275"/>
                  <a:pt x="0" y="272"/>
                </a:cubicBezTo>
                <a:cubicBezTo>
                  <a:pt x="0" y="269"/>
                  <a:pt x="2" y="266"/>
                  <a:pt x="6" y="266"/>
                </a:cubicBezTo>
                <a:cubicBezTo>
                  <a:pt x="9" y="266"/>
                  <a:pt x="12" y="268"/>
                  <a:pt x="12" y="272"/>
                </a:cubicBezTo>
                <a:cubicBezTo>
                  <a:pt x="12" y="275"/>
                  <a:pt x="9" y="278"/>
                  <a:pt x="6" y="278"/>
                </a:cubicBezTo>
                <a:close/>
                <a:moveTo>
                  <a:pt x="6" y="308"/>
                </a:moveTo>
                <a:cubicBezTo>
                  <a:pt x="2" y="308"/>
                  <a:pt x="0" y="305"/>
                  <a:pt x="0" y="301"/>
                </a:cubicBezTo>
                <a:cubicBezTo>
                  <a:pt x="0" y="298"/>
                  <a:pt x="2" y="295"/>
                  <a:pt x="6" y="295"/>
                </a:cubicBezTo>
                <a:cubicBezTo>
                  <a:pt x="9" y="295"/>
                  <a:pt x="12" y="297"/>
                  <a:pt x="12" y="301"/>
                </a:cubicBezTo>
                <a:cubicBezTo>
                  <a:pt x="12" y="305"/>
                  <a:pt x="9" y="308"/>
                  <a:pt x="6" y="308"/>
                </a:cubicBezTo>
                <a:close/>
                <a:moveTo>
                  <a:pt x="6" y="337"/>
                </a:moveTo>
                <a:cubicBezTo>
                  <a:pt x="2" y="337"/>
                  <a:pt x="0" y="334"/>
                  <a:pt x="0" y="331"/>
                </a:cubicBezTo>
                <a:cubicBezTo>
                  <a:pt x="0" y="327"/>
                  <a:pt x="2" y="325"/>
                  <a:pt x="6" y="325"/>
                </a:cubicBezTo>
                <a:cubicBezTo>
                  <a:pt x="9" y="325"/>
                  <a:pt x="12" y="327"/>
                  <a:pt x="12" y="330"/>
                </a:cubicBezTo>
                <a:lnTo>
                  <a:pt x="12" y="331"/>
                </a:lnTo>
                <a:cubicBezTo>
                  <a:pt x="12" y="334"/>
                  <a:pt x="9" y="337"/>
                  <a:pt x="6" y="337"/>
                </a:cubicBezTo>
                <a:close/>
                <a:moveTo>
                  <a:pt x="6" y="367"/>
                </a:moveTo>
                <a:cubicBezTo>
                  <a:pt x="2" y="367"/>
                  <a:pt x="0" y="364"/>
                  <a:pt x="0" y="360"/>
                </a:cubicBezTo>
                <a:cubicBezTo>
                  <a:pt x="0" y="357"/>
                  <a:pt x="2" y="354"/>
                  <a:pt x="6" y="354"/>
                </a:cubicBezTo>
                <a:cubicBezTo>
                  <a:pt x="9" y="354"/>
                  <a:pt x="12" y="357"/>
                  <a:pt x="12" y="360"/>
                </a:cubicBezTo>
                <a:cubicBezTo>
                  <a:pt x="12" y="364"/>
                  <a:pt x="9" y="367"/>
                  <a:pt x="6" y="367"/>
                </a:cubicBezTo>
                <a:close/>
                <a:moveTo>
                  <a:pt x="6" y="396"/>
                </a:moveTo>
                <a:cubicBezTo>
                  <a:pt x="2" y="396"/>
                  <a:pt x="0" y="394"/>
                  <a:pt x="0" y="390"/>
                </a:cubicBezTo>
                <a:cubicBezTo>
                  <a:pt x="0" y="386"/>
                  <a:pt x="2" y="383"/>
                  <a:pt x="6" y="383"/>
                </a:cubicBezTo>
                <a:cubicBezTo>
                  <a:pt x="9" y="383"/>
                  <a:pt x="12" y="386"/>
                  <a:pt x="12" y="390"/>
                </a:cubicBezTo>
                <a:cubicBezTo>
                  <a:pt x="12" y="394"/>
                  <a:pt x="9" y="396"/>
                  <a:pt x="6" y="396"/>
                </a:cubicBezTo>
                <a:close/>
                <a:moveTo>
                  <a:pt x="6" y="426"/>
                </a:moveTo>
                <a:cubicBezTo>
                  <a:pt x="2" y="426"/>
                  <a:pt x="0" y="423"/>
                  <a:pt x="0" y="419"/>
                </a:cubicBezTo>
                <a:cubicBezTo>
                  <a:pt x="0" y="416"/>
                  <a:pt x="2" y="413"/>
                  <a:pt x="6" y="413"/>
                </a:cubicBezTo>
                <a:cubicBezTo>
                  <a:pt x="9" y="413"/>
                  <a:pt x="12" y="415"/>
                  <a:pt x="12" y="419"/>
                </a:cubicBezTo>
                <a:cubicBezTo>
                  <a:pt x="12" y="423"/>
                  <a:pt x="9" y="426"/>
                  <a:pt x="6" y="426"/>
                </a:cubicBezTo>
                <a:close/>
                <a:moveTo>
                  <a:pt x="6" y="455"/>
                </a:moveTo>
                <a:cubicBezTo>
                  <a:pt x="2" y="455"/>
                  <a:pt x="0" y="452"/>
                  <a:pt x="0" y="449"/>
                </a:cubicBezTo>
                <a:cubicBezTo>
                  <a:pt x="0" y="446"/>
                  <a:pt x="2" y="443"/>
                  <a:pt x="6" y="443"/>
                </a:cubicBezTo>
                <a:cubicBezTo>
                  <a:pt x="9" y="443"/>
                  <a:pt x="12" y="445"/>
                  <a:pt x="12" y="449"/>
                </a:cubicBezTo>
                <a:cubicBezTo>
                  <a:pt x="12" y="452"/>
                  <a:pt x="9" y="455"/>
                  <a:pt x="6" y="455"/>
                </a:cubicBezTo>
                <a:close/>
                <a:moveTo>
                  <a:pt x="6" y="485"/>
                </a:moveTo>
                <a:cubicBezTo>
                  <a:pt x="2" y="485"/>
                  <a:pt x="0" y="482"/>
                  <a:pt x="0" y="479"/>
                </a:cubicBezTo>
                <a:cubicBezTo>
                  <a:pt x="0" y="475"/>
                  <a:pt x="2" y="472"/>
                  <a:pt x="6" y="472"/>
                </a:cubicBezTo>
                <a:cubicBezTo>
                  <a:pt x="9" y="472"/>
                  <a:pt x="12" y="474"/>
                  <a:pt x="12" y="478"/>
                </a:cubicBezTo>
                <a:lnTo>
                  <a:pt x="12" y="479"/>
                </a:lnTo>
                <a:cubicBezTo>
                  <a:pt x="12" y="482"/>
                  <a:pt x="9" y="485"/>
                  <a:pt x="6" y="485"/>
                </a:cubicBezTo>
                <a:close/>
                <a:moveTo>
                  <a:pt x="6" y="514"/>
                </a:moveTo>
                <a:cubicBezTo>
                  <a:pt x="2" y="514"/>
                  <a:pt x="0" y="511"/>
                  <a:pt x="0" y="508"/>
                </a:cubicBezTo>
                <a:cubicBezTo>
                  <a:pt x="0" y="504"/>
                  <a:pt x="2" y="502"/>
                  <a:pt x="6" y="502"/>
                </a:cubicBezTo>
                <a:cubicBezTo>
                  <a:pt x="9" y="502"/>
                  <a:pt x="12" y="504"/>
                  <a:pt x="12" y="507"/>
                </a:cubicBezTo>
                <a:lnTo>
                  <a:pt x="12" y="508"/>
                </a:lnTo>
                <a:cubicBezTo>
                  <a:pt x="12" y="511"/>
                  <a:pt x="9" y="514"/>
                  <a:pt x="6" y="514"/>
                </a:cubicBezTo>
                <a:close/>
                <a:moveTo>
                  <a:pt x="6" y="544"/>
                </a:moveTo>
                <a:cubicBezTo>
                  <a:pt x="2" y="544"/>
                  <a:pt x="0" y="541"/>
                  <a:pt x="0" y="537"/>
                </a:cubicBezTo>
                <a:cubicBezTo>
                  <a:pt x="0" y="534"/>
                  <a:pt x="2" y="531"/>
                  <a:pt x="6" y="531"/>
                </a:cubicBezTo>
                <a:cubicBezTo>
                  <a:pt x="9" y="531"/>
                  <a:pt x="12" y="534"/>
                  <a:pt x="12" y="537"/>
                </a:cubicBezTo>
                <a:cubicBezTo>
                  <a:pt x="12" y="541"/>
                  <a:pt x="9" y="544"/>
                  <a:pt x="6" y="544"/>
                </a:cubicBezTo>
                <a:close/>
                <a:moveTo>
                  <a:pt x="6" y="573"/>
                </a:moveTo>
                <a:cubicBezTo>
                  <a:pt x="2" y="573"/>
                  <a:pt x="0" y="571"/>
                  <a:pt x="0" y="567"/>
                </a:cubicBezTo>
                <a:cubicBezTo>
                  <a:pt x="0" y="563"/>
                  <a:pt x="2" y="560"/>
                  <a:pt x="6" y="560"/>
                </a:cubicBezTo>
                <a:cubicBezTo>
                  <a:pt x="9" y="560"/>
                  <a:pt x="12" y="563"/>
                  <a:pt x="12" y="567"/>
                </a:cubicBezTo>
                <a:cubicBezTo>
                  <a:pt x="12" y="571"/>
                  <a:pt x="9" y="573"/>
                  <a:pt x="6" y="573"/>
                </a:cubicBezTo>
                <a:close/>
                <a:moveTo>
                  <a:pt x="6" y="603"/>
                </a:moveTo>
                <a:cubicBezTo>
                  <a:pt x="2" y="603"/>
                  <a:pt x="0" y="600"/>
                  <a:pt x="0" y="596"/>
                </a:cubicBezTo>
                <a:cubicBezTo>
                  <a:pt x="0" y="593"/>
                  <a:pt x="2" y="590"/>
                  <a:pt x="6" y="590"/>
                </a:cubicBezTo>
                <a:cubicBezTo>
                  <a:pt x="9" y="590"/>
                  <a:pt x="12" y="592"/>
                  <a:pt x="12" y="596"/>
                </a:cubicBezTo>
                <a:cubicBezTo>
                  <a:pt x="12" y="600"/>
                  <a:pt x="9" y="603"/>
                  <a:pt x="6" y="603"/>
                </a:cubicBezTo>
                <a:close/>
              </a:path>
            </a:pathLst>
          </a:custGeom>
          <a:solidFill>
            <a:schemeClr val="accent6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>
            <a:defPPr>
              <a:defRPr lang="en-US"/>
            </a:defPPr>
            <a:lvl1pPr marL="0" algn="l" defTabSz="1828165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algn="l" defTabSz="1828165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165" algn="l" defTabSz="1828165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565" algn="l" defTabSz="1828165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965" algn="l" defTabSz="1828165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365" algn="l" defTabSz="1828165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130" algn="l" defTabSz="1828165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30" algn="l" defTabSz="1828165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930" algn="l" defTabSz="1828165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kern="1200" dirty="0">
              <a:ln>
                <a:noFill/>
              </a:ln>
              <a:latin typeface="Kanit Light" panose="00000400000000000000" pitchFamily="2" charset="-34"/>
              <a:ea typeface="Arial Unicode MS" panose="020B0604020202020204" charset="-122"/>
              <a:cs typeface="Arial Unicode MS" panose="020B0604020202020204" charset="-122"/>
            </a:endParaRPr>
          </a:p>
        </p:txBody>
      </p:sp>
      <p:sp>
        <p:nvSpPr>
          <p:cNvPr id="79" name="Freeform: Shape 33"/>
          <p:cNvSpPr/>
          <p:nvPr/>
        </p:nvSpPr>
        <p:spPr>
          <a:xfrm rot="5400000">
            <a:off x="9442070" y="4065015"/>
            <a:ext cx="781037" cy="34787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81" h="12">
                <a:moveTo>
                  <a:pt x="7" y="12"/>
                </a:moveTo>
                <a:cubicBezTo>
                  <a:pt x="3" y="12"/>
                  <a:pt x="0" y="10"/>
                  <a:pt x="0" y="6"/>
                </a:cubicBezTo>
                <a:cubicBezTo>
                  <a:pt x="0" y="3"/>
                  <a:pt x="3" y="0"/>
                  <a:pt x="7" y="0"/>
                </a:cubicBezTo>
                <a:cubicBezTo>
                  <a:pt x="10" y="0"/>
                  <a:pt x="13" y="3"/>
                  <a:pt x="13" y="6"/>
                </a:cubicBezTo>
                <a:cubicBezTo>
                  <a:pt x="13" y="10"/>
                  <a:pt x="10" y="12"/>
                  <a:pt x="7" y="12"/>
                </a:cubicBezTo>
                <a:close/>
                <a:moveTo>
                  <a:pt x="37" y="12"/>
                </a:moveTo>
                <a:lnTo>
                  <a:pt x="36" y="12"/>
                </a:lnTo>
                <a:cubicBezTo>
                  <a:pt x="33" y="12"/>
                  <a:pt x="30" y="10"/>
                  <a:pt x="30" y="6"/>
                </a:cubicBezTo>
                <a:cubicBezTo>
                  <a:pt x="30" y="3"/>
                  <a:pt x="33" y="0"/>
                  <a:pt x="36" y="0"/>
                </a:cubicBezTo>
                <a:lnTo>
                  <a:pt x="37" y="0"/>
                </a:lnTo>
                <a:cubicBezTo>
                  <a:pt x="40" y="0"/>
                  <a:pt x="43" y="3"/>
                  <a:pt x="43" y="6"/>
                </a:cubicBezTo>
                <a:cubicBezTo>
                  <a:pt x="43" y="10"/>
                  <a:pt x="40" y="12"/>
                  <a:pt x="37" y="12"/>
                </a:cubicBezTo>
                <a:close/>
                <a:moveTo>
                  <a:pt x="66" y="12"/>
                </a:moveTo>
                <a:cubicBezTo>
                  <a:pt x="63" y="12"/>
                  <a:pt x="60" y="10"/>
                  <a:pt x="60" y="6"/>
                </a:cubicBezTo>
                <a:cubicBezTo>
                  <a:pt x="60" y="3"/>
                  <a:pt x="63" y="0"/>
                  <a:pt x="66" y="0"/>
                </a:cubicBezTo>
                <a:cubicBezTo>
                  <a:pt x="69" y="0"/>
                  <a:pt x="72" y="3"/>
                  <a:pt x="72" y="6"/>
                </a:cubicBezTo>
                <a:cubicBezTo>
                  <a:pt x="72" y="10"/>
                  <a:pt x="70" y="12"/>
                  <a:pt x="66" y="12"/>
                </a:cubicBezTo>
                <a:close/>
                <a:moveTo>
                  <a:pt x="96" y="12"/>
                </a:moveTo>
                <a:cubicBezTo>
                  <a:pt x="92" y="12"/>
                  <a:pt x="90" y="10"/>
                  <a:pt x="90" y="6"/>
                </a:cubicBezTo>
                <a:cubicBezTo>
                  <a:pt x="90" y="3"/>
                  <a:pt x="92" y="0"/>
                  <a:pt x="96" y="0"/>
                </a:cubicBezTo>
                <a:cubicBezTo>
                  <a:pt x="100" y="0"/>
                  <a:pt x="102" y="3"/>
                  <a:pt x="102" y="6"/>
                </a:cubicBezTo>
                <a:cubicBezTo>
                  <a:pt x="102" y="10"/>
                  <a:pt x="100" y="12"/>
                  <a:pt x="96" y="12"/>
                </a:cubicBezTo>
                <a:close/>
                <a:moveTo>
                  <a:pt x="126" y="12"/>
                </a:moveTo>
                <a:cubicBezTo>
                  <a:pt x="122" y="12"/>
                  <a:pt x="119" y="10"/>
                  <a:pt x="119" y="6"/>
                </a:cubicBezTo>
                <a:cubicBezTo>
                  <a:pt x="119" y="3"/>
                  <a:pt x="122" y="0"/>
                  <a:pt x="126" y="0"/>
                </a:cubicBezTo>
                <a:cubicBezTo>
                  <a:pt x="130" y="0"/>
                  <a:pt x="132" y="3"/>
                  <a:pt x="132" y="6"/>
                </a:cubicBezTo>
                <a:cubicBezTo>
                  <a:pt x="132" y="10"/>
                  <a:pt x="130" y="12"/>
                  <a:pt x="126" y="12"/>
                </a:cubicBezTo>
                <a:close/>
                <a:moveTo>
                  <a:pt x="156" y="12"/>
                </a:moveTo>
                <a:lnTo>
                  <a:pt x="155" y="12"/>
                </a:lnTo>
                <a:cubicBezTo>
                  <a:pt x="152" y="12"/>
                  <a:pt x="149" y="10"/>
                  <a:pt x="149" y="6"/>
                </a:cubicBezTo>
                <a:cubicBezTo>
                  <a:pt x="149" y="3"/>
                  <a:pt x="152" y="0"/>
                  <a:pt x="155" y="0"/>
                </a:cubicBezTo>
                <a:lnTo>
                  <a:pt x="156" y="0"/>
                </a:lnTo>
                <a:cubicBezTo>
                  <a:pt x="159" y="0"/>
                  <a:pt x="162" y="3"/>
                  <a:pt x="162" y="6"/>
                </a:cubicBezTo>
                <a:cubicBezTo>
                  <a:pt x="162" y="10"/>
                  <a:pt x="159" y="12"/>
                  <a:pt x="156" y="12"/>
                </a:cubicBezTo>
                <a:close/>
                <a:moveTo>
                  <a:pt x="185" y="12"/>
                </a:moveTo>
                <a:cubicBezTo>
                  <a:pt x="181" y="12"/>
                  <a:pt x="179" y="10"/>
                  <a:pt x="179" y="6"/>
                </a:cubicBezTo>
                <a:cubicBezTo>
                  <a:pt x="179" y="3"/>
                  <a:pt x="181" y="0"/>
                  <a:pt x="185" y="0"/>
                </a:cubicBezTo>
                <a:cubicBezTo>
                  <a:pt x="189" y="0"/>
                  <a:pt x="192" y="3"/>
                  <a:pt x="192" y="6"/>
                </a:cubicBezTo>
                <a:cubicBezTo>
                  <a:pt x="192" y="10"/>
                  <a:pt x="189" y="12"/>
                  <a:pt x="185" y="12"/>
                </a:cubicBezTo>
                <a:close/>
                <a:moveTo>
                  <a:pt x="215" y="12"/>
                </a:moveTo>
                <a:cubicBezTo>
                  <a:pt x="212" y="12"/>
                  <a:pt x="208" y="10"/>
                  <a:pt x="208" y="6"/>
                </a:cubicBezTo>
                <a:cubicBezTo>
                  <a:pt x="208" y="3"/>
                  <a:pt x="212" y="0"/>
                  <a:pt x="215" y="0"/>
                </a:cubicBezTo>
                <a:cubicBezTo>
                  <a:pt x="218" y="0"/>
                  <a:pt x="221" y="3"/>
                  <a:pt x="221" y="6"/>
                </a:cubicBezTo>
                <a:cubicBezTo>
                  <a:pt x="221" y="10"/>
                  <a:pt x="219" y="12"/>
                  <a:pt x="215" y="12"/>
                </a:cubicBezTo>
                <a:close/>
                <a:moveTo>
                  <a:pt x="245" y="12"/>
                </a:moveTo>
                <a:cubicBezTo>
                  <a:pt x="241" y="12"/>
                  <a:pt x="238" y="10"/>
                  <a:pt x="238" y="6"/>
                </a:cubicBezTo>
                <a:cubicBezTo>
                  <a:pt x="238" y="3"/>
                  <a:pt x="241" y="0"/>
                  <a:pt x="245" y="0"/>
                </a:cubicBezTo>
                <a:cubicBezTo>
                  <a:pt x="248" y="0"/>
                  <a:pt x="251" y="3"/>
                  <a:pt x="251" y="6"/>
                </a:cubicBezTo>
                <a:cubicBezTo>
                  <a:pt x="251" y="10"/>
                  <a:pt x="248" y="12"/>
                  <a:pt x="245" y="12"/>
                </a:cubicBezTo>
                <a:close/>
                <a:moveTo>
                  <a:pt x="275" y="12"/>
                </a:moveTo>
                <a:lnTo>
                  <a:pt x="274" y="12"/>
                </a:lnTo>
                <a:cubicBezTo>
                  <a:pt x="271" y="12"/>
                  <a:pt x="268" y="10"/>
                  <a:pt x="268" y="6"/>
                </a:cubicBezTo>
                <a:cubicBezTo>
                  <a:pt x="268" y="3"/>
                  <a:pt x="271" y="0"/>
                  <a:pt x="274" y="0"/>
                </a:cubicBezTo>
                <a:lnTo>
                  <a:pt x="275" y="0"/>
                </a:lnTo>
                <a:cubicBezTo>
                  <a:pt x="278" y="0"/>
                  <a:pt x="281" y="3"/>
                  <a:pt x="281" y="6"/>
                </a:cubicBezTo>
                <a:cubicBezTo>
                  <a:pt x="281" y="10"/>
                  <a:pt x="278" y="12"/>
                  <a:pt x="275" y="12"/>
                </a:cubicBezTo>
                <a:close/>
              </a:path>
            </a:pathLst>
          </a:custGeom>
          <a:solidFill>
            <a:schemeClr val="accent6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>
            <a:defPPr>
              <a:defRPr lang="en-US"/>
            </a:defPPr>
            <a:lvl1pPr marL="0" algn="l" defTabSz="1828165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algn="l" defTabSz="1828165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165" algn="l" defTabSz="1828165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565" algn="l" defTabSz="1828165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965" algn="l" defTabSz="1828165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365" algn="l" defTabSz="1828165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130" algn="l" defTabSz="1828165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30" algn="l" defTabSz="1828165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930" algn="l" defTabSz="1828165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kern="1200" dirty="0">
              <a:ln>
                <a:noFill/>
              </a:ln>
              <a:latin typeface="Kanit Light" panose="00000400000000000000" pitchFamily="2" charset="-34"/>
              <a:ea typeface="Arial Unicode MS" panose="020B0604020202020204" charset="-122"/>
              <a:cs typeface="Arial Unicode MS" panose="020B0604020202020204" charset="-122"/>
            </a:endParaRPr>
          </a:p>
        </p:txBody>
      </p:sp>
      <p:sp>
        <p:nvSpPr>
          <p:cNvPr id="81" name="Freeform: Shape 39"/>
          <p:cNvSpPr/>
          <p:nvPr/>
        </p:nvSpPr>
        <p:spPr>
          <a:xfrm>
            <a:off x="8146125" y="4567281"/>
            <a:ext cx="21000" cy="1525484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3" h="668">
                <a:moveTo>
                  <a:pt x="6" y="13"/>
                </a:moveTo>
                <a:cubicBezTo>
                  <a:pt x="3" y="13"/>
                  <a:pt x="0" y="11"/>
                  <a:pt x="0" y="7"/>
                </a:cubicBezTo>
                <a:cubicBezTo>
                  <a:pt x="0" y="4"/>
                  <a:pt x="3" y="0"/>
                  <a:pt x="6" y="0"/>
                </a:cubicBezTo>
                <a:cubicBezTo>
                  <a:pt x="10" y="0"/>
                  <a:pt x="13" y="4"/>
                  <a:pt x="13" y="7"/>
                </a:cubicBezTo>
                <a:cubicBezTo>
                  <a:pt x="13" y="11"/>
                  <a:pt x="10" y="13"/>
                  <a:pt x="6" y="13"/>
                </a:cubicBezTo>
                <a:close/>
                <a:moveTo>
                  <a:pt x="6" y="43"/>
                </a:moveTo>
                <a:cubicBezTo>
                  <a:pt x="3" y="43"/>
                  <a:pt x="0" y="40"/>
                  <a:pt x="0" y="37"/>
                </a:cubicBezTo>
                <a:cubicBezTo>
                  <a:pt x="0" y="33"/>
                  <a:pt x="3" y="30"/>
                  <a:pt x="6" y="30"/>
                </a:cubicBezTo>
                <a:cubicBezTo>
                  <a:pt x="10" y="30"/>
                  <a:pt x="13" y="33"/>
                  <a:pt x="13" y="37"/>
                </a:cubicBezTo>
                <a:cubicBezTo>
                  <a:pt x="13" y="40"/>
                  <a:pt x="10" y="43"/>
                  <a:pt x="6" y="43"/>
                </a:cubicBezTo>
                <a:close/>
                <a:moveTo>
                  <a:pt x="6" y="73"/>
                </a:moveTo>
                <a:cubicBezTo>
                  <a:pt x="3" y="73"/>
                  <a:pt x="0" y="70"/>
                  <a:pt x="0" y="67"/>
                </a:cubicBezTo>
                <a:lnTo>
                  <a:pt x="0" y="66"/>
                </a:lnTo>
                <a:cubicBezTo>
                  <a:pt x="0" y="63"/>
                  <a:pt x="3" y="60"/>
                  <a:pt x="6" y="60"/>
                </a:cubicBezTo>
                <a:cubicBezTo>
                  <a:pt x="10" y="60"/>
                  <a:pt x="13" y="63"/>
                  <a:pt x="13" y="66"/>
                </a:cubicBezTo>
                <a:lnTo>
                  <a:pt x="13" y="67"/>
                </a:lnTo>
                <a:cubicBezTo>
                  <a:pt x="13" y="70"/>
                  <a:pt x="10" y="73"/>
                  <a:pt x="6" y="73"/>
                </a:cubicBezTo>
                <a:close/>
                <a:moveTo>
                  <a:pt x="6" y="103"/>
                </a:moveTo>
                <a:cubicBezTo>
                  <a:pt x="3" y="103"/>
                  <a:pt x="0" y="100"/>
                  <a:pt x="0" y="96"/>
                </a:cubicBezTo>
                <a:cubicBezTo>
                  <a:pt x="0" y="93"/>
                  <a:pt x="3" y="90"/>
                  <a:pt x="6" y="90"/>
                </a:cubicBezTo>
                <a:cubicBezTo>
                  <a:pt x="10" y="90"/>
                  <a:pt x="13" y="92"/>
                  <a:pt x="13" y="96"/>
                </a:cubicBezTo>
                <a:cubicBezTo>
                  <a:pt x="13" y="100"/>
                  <a:pt x="10" y="103"/>
                  <a:pt x="6" y="103"/>
                </a:cubicBezTo>
                <a:close/>
                <a:moveTo>
                  <a:pt x="6" y="132"/>
                </a:moveTo>
                <a:cubicBezTo>
                  <a:pt x="3" y="132"/>
                  <a:pt x="0" y="130"/>
                  <a:pt x="0" y="126"/>
                </a:cubicBezTo>
                <a:cubicBezTo>
                  <a:pt x="0" y="122"/>
                  <a:pt x="3" y="119"/>
                  <a:pt x="6" y="119"/>
                </a:cubicBezTo>
                <a:cubicBezTo>
                  <a:pt x="10" y="119"/>
                  <a:pt x="13" y="122"/>
                  <a:pt x="13" y="126"/>
                </a:cubicBezTo>
                <a:cubicBezTo>
                  <a:pt x="13" y="130"/>
                  <a:pt x="10" y="132"/>
                  <a:pt x="6" y="132"/>
                </a:cubicBezTo>
                <a:close/>
                <a:moveTo>
                  <a:pt x="6" y="162"/>
                </a:moveTo>
                <a:cubicBezTo>
                  <a:pt x="3" y="162"/>
                  <a:pt x="0" y="159"/>
                  <a:pt x="0" y="156"/>
                </a:cubicBezTo>
                <a:cubicBezTo>
                  <a:pt x="0" y="152"/>
                  <a:pt x="3" y="149"/>
                  <a:pt x="6" y="149"/>
                </a:cubicBezTo>
                <a:cubicBezTo>
                  <a:pt x="10" y="149"/>
                  <a:pt x="13" y="152"/>
                  <a:pt x="13" y="156"/>
                </a:cubicBezTo>
                <a:cubicBezTo>
                  <a:pt x="13" y="159"/>
                  <a:pt x="10" y="162"/>
                  <a:pt x="6" y="162"/>
                </a:cubicBezTo>
                <a:close/>
                <a:moveTo>
                  <a:pt x="6" y="192"/>
                </a:moveTo>
                <a:cubicBezTo>
                  <a:pt x="3" y="192"/>
                  <a:pt x="0" y="189"/>
                  <a:pt x="0" y="186"/>
                </a:cubicBezTo>
                <a:lnTo>
                  <a:pt x="0" y="185"/>
                </a:lnTo>
                <a:cubicBezTo>
                  <a:pt x="0" y="182"/>
                  <a:pt x="3" y="179"/>
                  <a:pt x="6" y="179"/>
                </a:cubicBezTo>
                <a:cubicBezTo>
                  <a:pt x="10" y="179"/>
                  <a:pt x="13" y="182"/>
                  <a:pt x="13" y="185"/>
                </a:cubicBezTo>
                <a:lnTo>
                  <a:pt x="13" y="186"/>
                </a:lnTo>
                <a:cubicBezTo>
                  <a:pt x="13" y="189"/>
                  <a:pt x="10" y="192"/>
                  <a:pt x="6" y="192"/>
                </a:cubicBezTo>
                <a:close/>
                <a:moveTo>
                  <a:pt x="6" y="222"/>
                </a:moveTo>
                <a:cubicBezTo>
                  <a:pt x="3" y="222"/>
                  <a:pt x="0" y="219"/>
                  <a:pt x="0" y="215"/>
                </a:cubicBezTo>
                <a:cubicBezTo>
                  <a:pt x="0" y="212"/>
                  <a:pt x="3" y="209"/>
                  <a:pt x="6" y="209"/>
                </a:cubicBezTo>
                <a:cubicBezTo>
                  <a:pt x="10" y="209"/>
                  <a:pt x="13" y="211"/>
                  <a:pt x="13" y="215"/>
                </a:cubicBezTo>
                <a:cubicBezTo>
                  <a:pt x="13" y="219"/>
                  <a:pt x="10" y="222"/>
                  <a:pt x="6" y="222"/>
                </a:cubicBezTo>
                <a:close/>
                <a:moveTo>
                  <a:pt x="6" y="251"/>
                </a:moveTo>
                <a:cubicBezTo>
                  <a:pt x="3" y="251"/>
                  <a:pt x="0" y="248"/>
                  <a:pt x="0" y="245"/>
                </a:cubicBezTo>
                <a:cubicBezTo>
                  <a:pt x="0" y="242"/>
                  <a:pt x="3" y="239"/>
                  <a:pt x="6" y="239"/>
                </a:cubicBezTo>
                <a:cubicBezTo>
                  <a:pt x="10" y="239"/>
                  <a:pt x="13" y="241"/>
                  <a:pt x="13" y="244"/>
                </a:cubicBezTo>
                <a:lnTo>
                  <a:pt x="13" y="245"/>
                </a:lnTo>
                <a:cubicBezTo>
                  <a:pt x="13" y="248"/>
                  <a:pt x="10" y="251"/>
                  <a:pt x="6" y="251"/>
                </a:cubicBezTo>
                <a:close/>
                <a:moveTo>
                  <a:pt x="6" y="281"/>
                </a:moveTo>
                <a:cubicBezTo>
                  <a:pt x="3" y="281"/>
                  <a:pt x="0" y="279"/>
                  <a:pt x="0" y="275"/>
                </a:cubicBezTo>
                <a:lnTo>
                  <a:pt x="0" y="274"/>
                </a:lnTo>
                <a:cubicBezTo>
                  <a:pt x="0" y="271"/>
                  <a:pt x="3" y="268"/>
                  <a:pt x="6" y="268"/>
                </a:cubicBezTo>
                <a:cubicBezTo>
                  <a:pt x="10" y="268"/>
                  <a:pt x="13" y="271"/>
                  <a:pt x="13" y="274"/>
                </a:cubicBezTo>
                <a:lnTo>
                  <a:pt x="13" y="275"/>
                </a:lnTo>
                <a:cubicBezTo>
                  <a:pt x="13" y="279"/>
                  <a:pt x="10" y="281"/>
                  <a:pt x="6" y="281"/>
                </a:cubicBezTo>
                <a:close/>
                <a:moveTo>
                  <a:pt x="6" y="311"/>
                </a:moveTo>
                <a:cubicBezTo>
                  <a:pt x="3" y="311"/>
                  <a:pt x="0" y="308"/>
                  <a:pt x="0" y="305"/>
                </a:cubicBezTo>
                <a:lnTo>
                  <a:pt x="0" y="304"/>
                </a:lnTo>
                <a:cubicBezTo>
                  <a:pt x="0" y="301"/>
                  <a:pt x="3" y="298"/>
                  <a:pt x="6" y="298"/>
                </a:cubicBezTo>
                <a:cubicBezTo>
                  <a:pt x="10" y="298"/>
                  <a:pt x="13" y="301"/>
                  <a:pt x="13" y="304"/>
                </a:cubicBezTo>
                <a:lnTo>
                  <a:pt x="13" y="305"/>
                </a:lnTo>
                <a:cubicBezTo>
                  <a:pt x="13" y="308"/>
                  <a:pt x="10" y="311"/>
                  <a:pt x="6" y="311"/>
                </a:cubicBezTo>
                <a:close/>
                <a:moveTo>
                  <a:pt x="6" y="340"/>
                </a:moveTo>
                <a:cubicBezTo>
                  <a:pt x="3" y="340"/>
                  <a:pt x="0" y="338"/>
                  <a:pt x="0" y="334"/>
                </a:cubicBezTo>
                <a:cubicBezTo>
                  <a:pt x="0" y="331"/>
                  <a:pt x="3" y="328"/>
                  <a:pt x="6" y="328"/>
                </a:cubicBezTo>
                <a:cubicBezTo>
                  <a:pt x="10" y="328"/>
                  <a:pt x="13" y="331"/>
                  <a:pt x="13" y="334"/>
                </a:cubicBezTo>
                <a:cubicBezTo>
                  <a:pt x="13" y="338"/>
                  <a:pt x="10" y="340"/>
                  <a:pt x="6" y="340"/>
                </a:cubicBezTo>
                <a:lnTo>
                  <a:pt x="6" y="371"/>
                </a:lnTo>
                <a:cubicBezTo>
                  <a:pt x="3" y="371"/>
                  <a:pt x="0" y="367"/>
                  <a:pt x="0" y="364"/>
                </a:cubicBezTo>
                <a:cubicBezTo>
                  <a:pt x="0" y="361"/>
                  <a:pt x="3" y="358"/>
                  <a:pt x="6" y="358"/>
                </a:cubicBezTo>
                <a:cubicBezTo>
                  <a:pt x="10" y="358"/>
                  <a:pt x="13" y="360"/>
                  <a:pt x="13" y="364"/>
                </a:cubicBezTo>
                <a:cubicBezTo>
                  <a:pt x="13" y="367"/>
                  <a:pt x="10" y="371"/>
                  <a:pt x="6" y="371"/>
                </a:cubicBezTo>
                <a:close/>
                <a:moveTo>
                  <a:pt x="6" y="400"/>
                </a:moveTo>
                <a:cubicBezTo>
                  <a:pt x="3" y="400"/>
                  <a:pt x="0" y="397"/>
                  <a:pt x="0" y="394"/>
                </a:cubicBezTo>
                <a:cubicBezTo>
                  <a:pt x="0" y="390"/>
                  <a:pt x="3" y="387"/>
                  <a:pt x="6" y="387"/>
                </a:cubicBezTo>
                <a:cubicBezTo>
                  <a:pt x="10" y="387"/>
                  <a:pt x="13" y="390"/>
                  <a:pt x="13" y="393"/>
                </a:cubicBezTo>
                <a:lnTo>
                  <a:pt x="13" y="394"/>
                </a:lnTo>
                <a:cubicBezTo>
                  <a:pt x="13" y="397"/>
                  <a:pt x="10" y="400"/>
                  <a:pt x="6" y="400"/>
                </a:cubicBezTo>
                <a:close/>
                <a:moveTo>
                  <a:pt x="6" y="430"/>
                </a:moveTo>
                <a:cubicBezTo>
                  <a:pt x="3" y="430"/>
                  <a:pt x="0" y="427"/>
                  <a:pt x="0" y="423"/>
                </a:cubicBezTo>
                <a:cubicBezTo>
                  <a:pt x="0" y="420"/>
                  <a:pt x="3" y="417"/>
                  <a:pt x="6" y="417"/>
                </a:cubicBezTo>
                <a:cubicBezTo>
                  <a:pt x="10" y="417"/>
                  <a:pt x="13" y="419"/>
                  <a:pt x="13" y="423"/>
                </a:cubicBezTo>
                <a:cubicBezTo>
                  <a:pt x="13" y="427"/>
                  <a:pt x="10" y="430"/>
                  <a:pt x="6" y="430"/>
                </a:cubicBezTo>
                <a:close/>
                <a:moveTo>
                  <a:pt x="6" y="459"/>
                </a:moveTo>
                <a:cubicBezTo>
                  <a:pt x="3" y="459"/>
                  <a:pt x="0" y="457"/>
                  <a:pt x="0" y="453"/>
                </a:cubicBezTo>
                <a:cubicBezTo>
                  <a:pt x="0" y="449"/>
                  <a:pt x="3" y="446"/>
                  <a:pt x="6" y="446"/>
                </a:cubicBezTo>
                <a:cubicBezTo>
                  <a:pt x="10" y="446"/>
                  <a:pt x="13" y="449"/>
                  <a:pt x="13" y="453"/>
                </a:cubicBezTo>
                <a:cubicBezTo>
                  <a:pt x="13" y="457"/>
                  <a:pt x="10" y="459"/>
                  <a:pt x="6" y="459"/>
                </a:cubicBezTo>
                <a:close/>
                <a:moveTo>
                  <a:pt x="6" y="489"/>
                </a:moveTo>
                <a:cubicBezTo>
                  <a:pt x="3" y="489"/>
                  <a:pt x="0" y="486"/>
                  <a:pt x="0" y="483"/>
                </a:cubicBezTo>
                <a:cubicBezTo>
                  <a:pt x="0" y="479"/>
                  <a:pt x="3" y="476"/>
                  <a:pt x="6" y="476"/>
                </a:cubicBezTo>
                <a:cubicBezTo>
                  <a:pt x="10" y="476"/>
                  <a:pt x="13" y="479"/>
                  <a:pt x="13" y="483"/>
                </a:cubicBezTo>
                <a:cubicBezTo>
                  <a:pt x="13" y="486"/>
                  <a:pt x="10" y="489"/>
                  <a:pt x="6" y="489"/>
                </a:cubicBezTo>
                <a:close/>
                <a:moveTo>
                  <a:pt x="6" y="519"/>
                </a:moveTo>
                <a:cubicBezTo>
                  <a:pt x="3" y="519"/>
                  <a:pt x="0" y="516"/>
                  <a:pt x="0" y="513"/>
                </a:cubicBezTo>
                <a:lnTo>
                  <a:pt x="0" y="512"/>
                </a:lnTo>
                <a:cubicBezTo>
                  <a:pt x="0" y="509"/>
                  <a:pt x="3" y="506"/>
                  <a:pt x="6" y="506"/>
                </a:cubicBezTo>
                <a:cubicBezTo>
                  <a:pt x="10" y="506"/>
                  <a:pt x="13" y="509"/>
                  <a:pt x="13" y="512"/>
                </a:cubicBezTo>
                <a:lnTo>
                  <a:pt x="13" y="513"/>
                </a:lnTo>
                <a:cubicBezTo>
                  <a:pt x="13" y="516"/>
                  <a:pt x="10" y="519"/>
                  <a:pt x="6" y="519"/>
                </a:cubicBezTo>
                <a:close/>
                <a:moveTo>
                  <a:pt x="6" y="549"/>
                </a:moveTo>
                <a:cubicBezTo>
                  <a:pt x="3" y="549"/>
                  <a:pt x="0" y="546"/>
                  <a:pt x="0" y="542"/>
                </a:cubicBezTo>
                <a:cubicBezTo>
                  <a:pt x="0" y="539"/>
                  <a:pt x="3" y="536"/>
                  <a:pt x="6" y="536"/>
                </a:cubicBezTo>
                <a:cubicBezTo>
                  <a:pt x="10" y="536"/>
                  <a:pt x="13" y="538"/>
                  <a:pt x="13" y="542"/>
                </a:cubicBezTo>
                <a:cubicBezTo>
                  <a:pt x="13" y="546"/>
                  <a:pt x="10" y="549"/>
                  <a:pt x="6" y="549"/>
                </a:cubicBezTo>
                <a:close/>
                <a:moveTo>
                  <a:pt x="6" y="578"/>
                </a:moveTo>
                <a:cubicBezTo>
                  <a:pt x="3" y="578"/>
                  <a:pt x="0" y="575"/>
                  <a:pt x="0" y="572"/>
                </a:cubicBezTo>
                <a:cubicBezTo>
                  <a:pt x="0" y="568"/>
                  <a:pt x="3" y="565"/>
                  <a:pt x="6" y="565"/>
                </a:cubicBezTo>
                <a:cubicBezTo>
                  <a:pt x="10" y="565"/>
                  <a:pt x="13" y="568"/>
                  <a:pt x="13" y="571"/>
                </a:cubicBezTo>
                <a:lnTo>
                  <a:pt x="13" y="572"/>
                </a:lnTo>
                <a:cubicBezTo>
                  <a:pt x="13" y="575"/>
                  <a:pt x="10" y="578"/>
                  <a:pt x="6" y="578"/>
                </a:cubicBezTo>
                <a:close/>
                <a:moveTo>
                  <a:pt x="6" y="608"/>
                </a:moveTo>
                <a:cubicBezTo>
                  <a:pt x="3" y="608"/>
                  <a:pt x="0" y="605"/>
                  <a:pt x="0" y="602"/>
                </a:cubicBezTo>
                <a:cubicBezTo>
                  <a:pt x="0" y="598"/>
                  <a:pt x="3" y="595"/>
                  <a:pt x="6" y="595"/>
                </a:cubicBezTo>
                <a:cubicBezTo>
                  <a:pt x="10" y="595"/>
                  <a:pt x="13" y="598"/>
                  <a:pt x="13" y="602"/>
                </a:cubicBezTo>
                <a:cubicBezTo>
                  <a:pt x="13" y="605"/>
                  <a:pt x="10" y="608"/>
                  <a:pt x="6" y="608"/>
                </a:cubicBezTo>
                <a:close/>
                <a:moveTo>
                  <a:pt x="6" y="638"/>
                </a:moveTo>
                <a:cubicBezTo>
                  <a:pt x="3" y="638"/>
                  <a:pt x="0" y="635"/>
                  <a:pt x="0" y="632"/>
                </a:cubicBezTo>
                <a:cubicBezTo>
                  <a:pt x="0" y="628"/>
                  <a:pt x="3" y="625"/>
                  <a:pt x="6" y="625"/>
                </a:cubicBezTo>
                <a:cubicBezTo>
                  <a:pt x="10" y="625"/>
                  <a:pt x="13" y="628"/>
                  <a:pt x="13" y="631"/>
                </a:cubicBezTo>
                <a:lnTo>
                  <a:pt x="13" y="632"/>
                </a:lnTo>
                <a:cubicBezTo>
                  <a:pt x="13" y="635"/>
                  <a:pt x="10" y="638"/>
                  <a:pt x="6" y="638"/>
                </a:cubicBezTo>
                <a:close/>
                <a:moveTo>
                  <a:pt x="6" y="668"/>
                </a:moveTo>
                <a:cubicBezTo>
                  <a:pt x="3" y="668"/>
                  <a:pt x="0" y="665"/>
                  <a:pt x="0" y="661"/>
                </a:cubicBezTo>
                <a:cubicBezTo>
                  <a:pt x="0" y="658"/>
                  <a:pt x="3" y="655"/>
                  <a:pt x="6" y="655"/>
                </a:cubicBezTo>
                <a:cubicBezTo>
                  <a:pt x="10" y="655"/>
                  <a:pt x="13" y="657"/>
                  <a:pt x="13" y="661"/>
                </a:cubicBezTo>
                <a:cubicBezTo>
                  <a:pt x="13" y="665"/>
                  <a:pt x="10" y="668"/>
                  <a:pt x="6" y="668"/>
                </a:cubicBezTo>
                <a:close/>
              </a:path>
            </a:pathLst>
          </a:custGeom>
          <a:solidFill>
            <a:schemeClr val="tx2"/>
          </a:solidFill>
          <a:ln cap="flat">
            <a:solidFill>
              <a:schemeClr val="tx1"/>
            </a:solidFill>
            <a:prstDash val="solid"/>
          </a:ln>
        </p:spPr>
        <p:txBody>
          <a:bodyPr vert="horz" wrap="none" lIns="90000" tIns="45000" rIns="90000" bIns="45000" anchor="ctr" anchorCtr="1" compatLnSpc="0"/>
          <a:lstStyle>
            <a:defPPr>
              <a:defRPr lang="en-US"/>
            </a:defPPr>
            <a:lvl1pPr marL="0" algn="l" defTabSz="1828165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algn="l" defTabSz="1828165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165" algn="l" defTabSz="1828165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565" algn="l" defTabSz="1828165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965" algn="l" defTabSz="1828165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365" algn="l" defTabSz="1828165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130" algn="l" defTabSz="1828165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30" algn="l" defTabSz="1828165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930" algn="l" defTabSz="1828165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kern="1200" dirty="0">
              <a:ln>
                <a:noFill/>
              </a:ln>
              <a:latin typeface="Kanit Light" panose="00000400000000000000" pitchFamily="2" charset="-34"/>
              <a:ea typeface="Arial Unicode MS" panose="020B0604020202020204" charset="-122"/>
              <a:cs typeface="Arial Unicode MS" panose="020B0604020202020204" charset="-122"/>
            </a:endParaRPr>
          </a:p>
        </p:txBody>
      </p:sp>
      <p:sp>
        <p:nvSpPr>
          <p:cNvPr id="82" name="Freeform: Shape 33"/>
          <p:cNvSpPr/>
          <p:nvPr/>
        </p:nvSpPr>
        <p:spPr>
          <a:xfrm rot="5400000">
            <a:off x="5476495" y="4879720"/>
            <a:ext cx="781037" cy="34787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81" h="12">
                <a:moveTo>
                  <a:pt x="7" y="12"/>
                </a:moveTo>
                <a:cubicBezTo>
                  <a:pt x="3" y="12"/>
                  <a:pt x="0" y="10"/>
                  <a:pt x="0" y="6"/>
                </a:cubicBezTo>
                <a:cubicBezTo>
                  <a:pt x="0" y="3"/>
                  <a:pt x="3" y="0"/>
                  <a:pt x="7" y="0"/>
                </a:cubicBezTo>
                <a:cubicBezTo>
                  <a:pt x="10" y="0"/>
                  <a:pt x="13" y="3"/>
                  <a:pt x="13" y="6"/>
                </a:cubicBezTo>
                <a:cubicBezTo>
                  <a:pt x="13" y="10"/>
                  <a:pt x="10" y="12"/>
                  <a:pt x="7" y="12"/>
                </a:cubicBezTo>
                <a:close/>
                <a:moveTo>
                  <a:pt x="37" y="12"/>
                </a:moveTo>
                <a:lnTo>
                  <a:pt x="36" y="12"/>
                </a:lnTo>
                <a:cubicBezTo>
                  <a:pt x="33" y="12"/>
                  <a:pt x="30" y="10"/>
                  <a:pt x="30" y="6"/>
                </a:cubicBezTo>
                <a:cubicBezTo>
                  <a:pt x="30" y="3"/>
                  <a:pt x="33" y="0"/>
                  <a:pt x="36" y="0"/>
                </a:cubicBezTo>
                <a:lnTo>
                  <a:pt x="37" y="0"/>
                </a:lnTo>
                <a:cubicBezTo>
                  <a:pt x="40" y="0"/>
                  <a:pt x="43" y="3"/>
                  <a:pt x="43" y="6"/>
                </a:cubicBezTo>
                <a:cubicBezTo>
                  <a:pt x="43" y="10"/>
                  <a:pt x="40" y="12"/>
                  <a:pt x="37" y="12"/>
                </a:cubicBezTo>
                <a:close/>
                <a:moveTo>
                  <a:pt x="66" y="12"/>
                </a:moveTo>
                <a:cubicBezTo>
                  <a:pt x="63" y="12"/>
                  <a:pt x="60" y="10"/>
                  <a:pt x="60" y="6"/>
                </a:cubicBezTo>
                <a:cubicBezTo>
                  <a:pt x="60" y="3"/>
                  <a:pt x="63" y="0"/>
                  <a:pt x="66" y="0"/>
                </a:cubicBezTo>
                <a:cubicBezTo>
                  <a:pt x="69" y="0"/>
                  <a:pt x="72" y="3"/>
                  <a:pt x="72" y="6"/>
                </a:cubicBezTo>
                <a:cubicBezTo>
                  <a:pt x="72" y="10"/>
                  <a:pt x="70" y="12"/>
                  <a:pt x="66" y="12"/>
                </a:cubicBezTo>
                <a:close/>
                <a:moveTo>
                  <a:pt x="96" y="12"/>
                </a:moveTo>
                <a:cubicBezTo>
                  <a:pt x="92" y="12"/>
                  <a:pt x="90" y="10"/>
                  <a:pt x="90" y="6"/>
                </a:cubicBezTo>
                <a:cubicBezTo>
                  <a:pt x="90" y="3"/>
                  <a:pt x="92" y="0"/>
                  <a:pt x="96" y="0"/>
                </a:cubicBezTo>
                <a:cubicBezTo>
                  <a:pt x="100" y="0"/>
                  <a:pt x="102" y="3"/>
                  <a:pt x="102" y="6"/>
                </a:cubicBezTo>
                <a:cubicBezTo>
                  <a:pt x="102" y="10"/>
                  <a:pt x="100" y="12"/>
                  <a:pt x="96" y="12"/>
                </a:cubicBezTo>
                <a:close/>
                <a:moveTo>
                  <a:pt x="126" y="12"/>
                </a:moveTo>
                <a:cubicBezTo>
                  <a:pt x="122" y="12"/>
                  <a:pt x="119" y="10"/>
                  <a:pt x="119" y="6"/>
                </a:cubicBezTo>
                <a:cubicBezTo>
                  <a:pt x="119" y="3"/>
                  <a:pt x="122" y="0"/>
                  <a:pt x="126" y="0"/>
                </a:cubicBezTo>
                <a:cubicBezTo>
                  <a:pt x="130" y="0"/>
                  <a:pt x="132" y="3"/>
                  <a:pt x="132" y="6"/>
                </a:cubicBezTo>
                <a:cubicBezTo>
                  <a:pt x="132" y="10"/>
                  <a:pt x="130" y="12"/>
                  <a:pt x="126" y="12"/>
                </a:cubicBezTo>
                <a:close/>
                <a:moveTo>
                  <a:pt x="156" y="12"/>
                </a:moveTo>
                <a:lnTo>
                  <a:pt x="155" y="12"/>
                </a:lnTo>
                <a:cubicBezTo>
                  <a:pt x="152" y="12"/>
                  <a:pt x="149" y="10"/>
                  <a:pt x="149" y="6"/>
                </a:cubicBezTo>
                <a:cubicBezTo>
                  <a:pt x="149" y="3"/>
                  <a:pt x="152" y="0"/>
                  <a:pt x="155" y="0"/>
                </a:cubicBezTo>
                <a:lnTo>
                  <a:pt x="156" y="0"/>
                </a:lnTo>
                <a:cubicBezTo>
                  <a:pt x="159" y="0"/>
                  <a:pt x="162" y="3"/>
                  <a:pt x="162" y="6"/>
                </a:cubicBezTo>
                <a:cubicBezTo>
                  <a:pt x="162" y="10"/>
                  <a:pt x="159" y="12"/>
                  <a:pt x="156" y="12"/>
                </a:cubicBezTo>
                <a:close/>
                <a:moveTo>
                  <a:pt x="185" y="12"/>
                </a:moveTo>
                <a:cubicBezTo>
                  <a:pt x="181" y="12"/>
                  <a:pt x="179" y="10"/>
                  <a:pt x="179" y="6"/>
                </a:cubicBezTo>
                <a:cubicBezTo>
                  <a:pt x="179" y="3"/>
                  <a:pt x="181" y="0"/>
                  <a:pt x="185" y="0"/>
                </a:cubicBezTo>
                <a:cubicBezTo>
                  <a:pt x="189" y="0"/>
                  <a:pt x="192" y="3"/>
                  <a:pt x="192" y="6"/>
                </a:cubicBezTo>
                <a:cubicBezTo>
                  <a:pt x="192" y="10"/>
                  <a:pt x="189" y="12"/>
                  <a:pt x="185" y="12"/>
                </a:cubicBezTo>
                <a:close/>
                <a:moveTo>
                  <a:pt x="215" y="12"/>
                </a:moveTo>
                <a:cubicBezTo>
                  <a:pt x="212" y="12"/>
                  <a:pt x="208" y="10"/>
                  <a:pt x="208" y="6"/>
                </a:cubicBezTo>
                <a:cubicBezTo>
                  <a:pt x="208" y="3"/>
                  <a:pt x="212" y="0"/>
                  <a:pt x="215" y="0"/>
                </a:cubicBezTo>
                <a:cubicBezTo>
                  <a:pt x="218" y="0"/>
                  <a:pt x="221" y="3"/>
                  <a:pt x="221" y="6"/>
                </a:cubicBezTo>
                <a:cubicBezTo>
                  <a:pt x="221" y="10"/>
                  <a:pt x="219" y="12"/>
                  <a:pt x="215" y="12"/>
                </a:cubicBezTo>
                <a:close/>
                <a:moveTo>
                  <a:pt x="245" y="12"/>
                </a:moveTo>
                <a:cubicBezTo>
                  <a:pt x="241" y="12"/>
                  <a:pt x="238" y="10"/>
                  <a:pt x="238" y="6"/>
                </a:cubicBezTo>
                <a:cubicBezTo>
                  <a:pt x="238" y="3"/>
                  <a:pt x="241" y="0"/>
                  <a:pt x="245" y="0"/>
                </a:cubicBezTo>
                <a:cubicBezTo>
                  <a:pt x="248" y="0"/>
                  <a:pt x="251" y="3"/>
                  <a:pt x="251" y="6"/>
                </a:cubicBezTo>
                <a:cubicBezTo>
                  <a:pt x="251" y="10"/>
                  <a:pt x="248" y="12"/>
                  <a:pt x="245" y="12"/>
                </a:cubicBezTo>
                <a:close/>
                <a:moveTo>
                  <a:pt x="275" y="12"/>
                </a:moveTo>
                <a:lnTo>
                  <a:pt x="274" y="12"/>
                </a:lnTo>
                <a:cubicBezTo>
                  <a:pt x="271" y="12"/>
                  <a:pt x="268" y="10"/>
                  <a:pt x="268" y="6"/>
                </a:cubicBezTo>
                <a:cubicBezTo>
                  <a:pt x="268" y="3"/>
                  <a:pt x="271" y="0"/>
                  <a:pt x="274" y="0"/>
                </a:cubicBezTo>
                <a:lnTo>
                  <a:pt x="275" y="0"/>
                </a:lnTo>
                <a:cubicBezTo>
                  <a:pt x="278" y="0"/>
                  <a:pt x="281" y="3"/>
                  <a:pt x="281" y="6"/>
                </a:cubicBezTo>
                <a:cubicBezTo>
                  <a:pt x="281" y="10"/>
                  <a:pt x="278" y="12"/>
                  <a:pt x="275" y="12"/>
                </a:cubicBezTo>
                <a:close/>
              </a:path>
            </a:pathLst>
          </a:custGeom>
          <a:solidFill>
            <a:schemeClr val="accent6"/>
          </a:solidFill>
          <a:ln cap="flat">
            <a:noFill/>
            <a:prstDash val="solid"/>
          </a:ln>
        </p:spPr>
        <p:txBody>
          <a:bodyPr vert="horz" wrap="none" lIns="90000" tIns="45000" rIns="90000" bIns="45000" anchor="ctr" anchorCtr="1" compatLnSpc="0"/>
          <a:lstStyle>
            <a:defPPr>
              <a:defRPr lang="en-US"/>
            </a:defPPr>
            <a:lvl1pPr marL="0" algn="l" defTabSz="1828165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algn="l" defTabSz="1828165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165" algn="l" defTabSz="1828165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565" algn="l" defTabSz="1828165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965" algn="l" defTabSz="1828165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365" algn="l" defTabSz="1828165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130" algn="l" defTabSz="1828165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30" algn="l" defTabSz="1828165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930" algn="l" defTabSz="1828165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kern="1200" dirty="0">
              <a:ln>
                <a:noFill/>
              </a:ln>
              <a:latin typeface="Kanit Light" panose="00000400000000000000" pitchFamily="2" charset="-34"/>
              <a:ea typeface="Arial Unicode MS" panose="020B0604020202020204" charset="-122"/>
              <a:cs typeface="Arial Unicode MS" panose="020B0604020202020204" charset="-122"/>
            </a:endParaRPr>
          </a:p>
        </p:txBody>
      </p:sp>
      <p:sp>
        <p:nvSpPr>
          <p:cNvPr id="84" name="矩形 47"/>
          <p:cNvSpPr>
            <a:spLocks noChangeArrowheads="1"/>
          </p:cNvSpPr>
          <p:nvPr/>
        </p:nvSpPr>
        <p:spPr bwMode="auto">
          <a:xfrm>
            <a:off x="4678922" y="5225554"/>
            <a:ext cx="2300587" cy="680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sym typeface="Calibri" panose="020F0502020204030204" charset="0"/>
              </a:defRPr>
            </a:lvl9pPr>
          </a:lstStyle>
          <a:p>
            <a:pPr algn="r">
              <a:lnSpc>
                <a:spcPct val="120000"/>
              </a:lnSpc>
              <a:spcBef>
                <a:spcPct val="0"/>
              </a:spcBef>
              <a:buNone/>
            </a:pPr>
            <a:r>
              <a:rPr lang="en-US" sz="1600">
                <a:latin typeface="+mn-lt"/>
                <a:sym typeface="+mn-ea"/>
              </a:rPr>
              <a:t>24 man/hours</a:t>
            </a:r>
            <a:endParaRPr lang="en-US" sz="1600">
              <a:latin typeface="+mn-lt"/>
              <a:sym typeface="+mn-ea"/>
            </a:endParaRPr>
          </a:p>
          <a:p>
            <a:pPr algn="r"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sz="1600" dirty="0">
                <a:latin typeface="+mn-lt"/>
                <a:sym typeface="Microsoft YaHei" panose="020B0503020204020204" charset="-122"/>
              </a:rPr>
              <a:t>09.06.2021-11.06.2021</a:t>
            </a:r>
            <a:endParaRPr lang="en-US" altLang="zh-CN" sz="1600" dirty="0">
              <a:latin typeface="+mn-lt"/>
              <a:sym typeface="Microsoft YaHei" panose="020B0503020204020204" charset="-122"/>
            </a:endParaRPr>
          </a:p>
        </p:txBody>
      </p:sp>
      <p:sp>
        <p:nvSpPr>
          <p:cNvPr id="85" name="矩形 47"/>
          <p:cNvSpPr>
            <a:spLocks noChangeArrowheads="1"/>
          </p:cNvSpPr>
          <p:nvPr/>
        </p:nvSpPr>
        <p:spPr bwMode="auto">
          <a:xfrm>
            <a:off x="6561697" y="6092964"/>
            <a:ext cx="2300587" cy="680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sym typeface="Calibri" panose="020F0502020204030204" charset="0"/>
              </a:defRPr>
            </a:lvl9pPr>
          </a:lstStyle>
          <a:p>
            <a:pPr algn="r">
              <a:lnSpc>
                <a:spcPct val="120000"/>
              </a:lnSpc>
              <a:spcBef>
                <a:spcPct val="0"/>
              </a:spcBef>
              <a:buNone/>
            </a:pPr>
            <a:r>
              <a:rPr lang="en-US" sz="1600">
                <a:latin typeface="+mn-lt"/>
                <a:sym typeface="+mn-ea"/>
              </a:rPr>
              <a:t>3 man/hours</a:t>
            </a:r>
            <a:endParaRPr lang="en-US" sz="1600">
              <a:latin typeface="+mn-lt"/>
              <a:sym typeface="+mn-ea"/>
            </a:endParaRPr>
          </a:p>
          <a:p>
            <a:pPr algn="r"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sz="1600" dirty="0">
                <a:latin typeface="+mn-lt"/>
                <a:sym typeface="Microsoft YaHei" panose="020B0503020204020204" charset="-122"/>
              </a:rPr>
              <a:t>12.06.2021</a:t>
            </a:r>
            <a:endParaRPr lang="en-US" altLang="zh-CN" sz="1600" dirty="0">
              <a:latin typeface="+mn-lt"/>
              <a:sym typeface="Microsoft YaHei" panose="020B0503020204020204" charset="-122"/>
            </a:endParaRPr>
          </a:p>
        </p:txBody>
      </p:sp>
      <p:sp>
        <p:nvSpPr>
          <p:cNvPr id="86" name="矩形 47"/>
          <p:cNvSpPr>
            <a:spLocks noChangeArrowheads="1"/>
          </p:cNvSpPr>
          <p:nvPr/>
        </p:nvSpPr>
        <p:spPr bwMode="auto">
          <a:xfrm>
            <a:off x="8399387" y="4503559"/>
            <a:ext cx="2300587" cy="680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  <a:sym typeface="Calibri" panose="020F0502020204030204" charset="0"/>
              </a:defRPr>
            </a:lvl9pPr>
          </a:lstStyle>
          <a:p>
            <a:pPr algn="r">
              <a:lnSpc>
                <a:spcPct val="120000"/>
              </a:lnSpc>
              <a:spcBef>
                <a:spcPct val="0"/>
              </a:spcBef>
              <a:buNone/>
            </a:pPr>
            <a:r>
              <a:rPr lang="en-US" sz="1600">
                <a:latin typeface="+mn-lt"/>
                <a:sym typeface="+mn-ea"/>
              </a:rPr>
              <a:t>8 man/hours</a:t>
            </a:r>
            <a:endParaRPr lang="en-US" sz="1600">
              <a:latin typeface="+mn-lt"/>
              <a:sym typeface="+mn-ea"/>
            </a:endParaRPr>
          </a:p>
          <a:p>
            <a:pPr algn="r"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sz="1600" dirty="0">
                <a:latin typeface="+mn-lt"/>
                <a:sym typeface="Microsoft YaHei" panose="020B0503020204020204" charset="-122"/>
              </a:rPr>
              <a:t>13.06.2021</a:t>
            </a:r>
            <a:endParaRPr lang="en-US" altLang="zh-CN" sz="1600" dirty="0">
              <a:latin typeface="+mn-lt"/>
              <a:sym typeface="Microsoft YaHei" panose="020B0503020204020204" charset="-122"/>
            </a:endParaRPr>
          </a:p>
        </p:txBody>
      </p:sp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45" grpId="0"/>
    </p:bldLst>
  </p:timing>
</p:sld>
</file>

<file path=ppt/theme/theme1.xml><?xml version="1.0" encoding="utf-8"?>
<a:theme xmlns:a="http://schemas.openxmlformats.org/drawingml/2006/main" name="Office Theme">
  <a:themeElements>
    <a:clrScheme name="Theme 05">
      <a:dk1>
        <a:srgbClr val="262626"/>
      </a:dk1>
      <a:lt1>
        <a:srgbClr val="FFFFFF"/>
      </a:lt1>
      <a:dk2>
        <a:srgbClr val="262626"/>
      </a:dk2>
      <a:lt2>
        <a:srgbClr val="FFFFFF"/>
      </a:lt2>
      <a:accent1>
        <a:srgbClr val="FE6902"/>
      </a:accent1>
      <a:accent2>
        <a:srgbClr val="FF7D01"/>
      </a:accent2>
      <a:accent3>
        <a:srgbClr val="FF9000"/>
      </a:accent3>
      <a:accent4>
        <a:srgbClr val="FFA202"/>
      </a:accent4>
      <a:accent5>
        <a:srgbClr val="FFC002"/>
      </a:accent5>
      <a:accent6>
        <a:srgbClr val="FFCC02"/>
      </a:accent6>
      <a:hlink>
        <a:srgbClr val="FFFFFF"/>
      </a:hlink>
      <a:folHlink>
        <a:srgbClr val="595959"/>
      </a:folHlink>
    </a:clrScheme>
    <a:fontScheme name="Custom 5">
      <a:majorFont>
        <a:latin typeface="Kanit Black"/>
        <a:ea typeface=""/>
        <a:cs typeface="Kanit Black"/>
      </a:majorFont>
      <a:minorFont>
        <a:latin typeface="Kanit Light"/>
        <a:ea typeface=""/>
        <a:cs typeface="Kanit Light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1868</Words>
  <Application>WPS Presentation</Application>
  <PresentationFormat>Widescreen</PresentationFormat>
  <Paragraphs>203</Paragraphs>
  <Slides>14</Slides>
  <Notes>0</Notes>
  <HiddenSlides>1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30" baseType="lpstr">
      <vt:lpstr>Arial</vt:lpstr>
      <vt:lpstr>SimSun</vt:lpstr>
      <vt:lpstr>Wingdings</vt:lpstr>
      <vt:lpstr>Kanit Light</vt:lpstr>
      <vt:lpstr>Microsoft JhengHei UI Light</vt:lpstr>
      <vt:lpstr>Microsoft YaHei</vt:lpstr>
      <vt:lpstr>Calibri</vt:lpstr>
      <vt:lpstr>Arial Unicode MS</vt:lpstr>
      <vt:lpstr>Roboto Regular</vt:lpstr>
      <vt:lpstr>Segoe Print</vt:lpstr>
      <vt:lpstr>Times New Roman</vt:lpstr>
      <vt:lpstr>FontAwesome</vt:lpstr>
      <vt:lpstr>Kanit Black</vt:lpstr>
      <vt:lpstr>Kanit Light</vt:lpstr>
      <vt:lpstr>Roboto Regular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ผกาวัลย์ วงศ์เพชรอนันต์</dc:creator>
  <cp:lastModifiedBy>Alina Zhuravskaja</cp:lastModifiedBy>
  <cp:revision>35</cp:revision>
  <dcterms:created xsi:type="dcterms:W3CDTF">2019-07-06T07:01:00Z</dcterms:created>
  <dcterms:modified xsi:type="dcterms:W3CDTF">2021-06-15T17:15:11Z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1049-11.2.0.10152</vt:lpwstr>
  </property>
</Properties>
</file>